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9" r:id="rId2"/>
    <p:sldId id="262" r:id="rId3"/>
    <p:sldId id="260" r:id="rId4"/>
    <p:sldId id="261" r:id="rId5"/>
    <p:sldId id="263" r:id="rId6"/>
    <p:sldId id="256" r:id="rId7"/>
    <p:sldId id="257" r:id="rId8"/>
    <p:sldId id="258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26F"/>
    <a:srgbClr val="FFFFFF"/>
    <a:srgbClr val="FF99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05"/>
    <p:restoredTop sz="94617"/>
  </p:normalViewPr>
  <p:slideViewPr>
    <p:cSldViewPr showGuides="1">
      <p:cViewPr varScale="1">
        <p:scale>
          <a:sx n="84" d="100"/>
          <a:sy n="84" d="100"/>
        </p:scale>
        <p:origin x="141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9E7A8-34FE-3048-85D2-B4631A89284B}" type="datetimeFigureOut">
              <a:rPr lang="en-US" smtClean="0"/>
              <a:t>2/16/19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00D29-BECA-0C48-AC65-C9A297E1A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49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7B366-33B1-C84A-B278-9DA5A2013ED5}" type="datetimeFigureOut">
              <a:rPr lang="en-US" smtClean="0"/>
              <a:t>2/16/19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79450-87F8-1446-936E-91F28FFF2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1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79450-87F8-1446-936E-91F28FFF2E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23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A38404-0E2A-7447-BF6B-82AB90B69F4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2750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DE6F6-C22A-6C41-B89C-FF94F3E4B95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0661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024F4-3D1C-4C47-A4A3-3000E4DDE1C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9443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9675A-E8E3-274F-824B-B272F36FA66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8438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FD1A9-B89B-1D48-A943-2A52CFDA067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2683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DDC3E2-2297-F942-B991-D75E509BBB4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932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BF9EA-F578-9349-A24C-5462DD852FB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8509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1E3B3-9182-3B48-9793-8DC6E6D775E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2365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D5E6E-96AF-0A4A-BE77-8BAA359D31B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567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26076-547B-6D46-A28E-2C49D962F99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6488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92EE6-7553-514A-BA92-84C4DD0843E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1411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x-non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x-non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1524837-5986-3F48-9905-2D2B762B54E6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3276600"/>
            <a:ext cx="5181600" cy="3416320"/>
          </a:xfrm>
          <a:prstGeom prst="rect">
            <a:avLst/>
          </a:prstGeom>
          <a:solidFill>
            <a:srgbClr val="FFFFFF">
              <a:alpha val="50196"/>
            </a:srgb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Then those who were in the boat came and worshiped Him, saying, truly You are </a:t>
            </a:r>
            <a:r>
              <a:rPr lang="en-US" sz="3600" b="1" i="1" u="sng" dirty="0" smtClean="0"/>
              <a:t>the Son of God</a:t>
            </a:r>
            <a:r>
              <a:rPr lang="en-US" sz="3600" b="1" dirty="0" smtClean="0"/>
              <a:t>. (Matthew 14:33)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8448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469900"/>
            <a:ext cx="7272528" cy="5900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21"/>
          <a:stretch/>
        </p:blipFill>
        <p:spPr>
          <a:xfrm>
            <a:off x="1307592" y="5664200"/>
            <a:ext cx="6528816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1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685800"/>
            <a:ext cx="7992825" cy="12252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7526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Truly You are the Son of God.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70487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342900" y="1550874"/>
            <a:ext cx="8458200" cy="707886"/>
          </a:xfrm>
          <a:prstGeom prst="rect">
            <a:avLst/>
          </a:prstGeom>
          <a:solidFill>
            <a:srgbClr val="000000">
              <a:alpha val="60001"/>
            </a:srgbClr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  <a:softEdge rad="3175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x-non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Luke 19:10</a:t>
            </a:r>
          </a:p>
          <a:p>
            <a:pPr algn="ctr"/>
            <a:r>
              <a:rPr lang="en-US" altLang="x-non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The Son of Man has come to </a:t>
            </a:r>
            <a:r>
              <a:rPr lang="en-US" altLang="x-none" sz="2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seek and to save</a:t>
            </a:r>
            <a:r>
              <a:rPr lang="en-US" altLang="x-non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 that which was lost.</a:t>
            </a: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373380" y="2336795"/>
            <a:ext cx="8427720" cy="707886"/>
          </a:xfrm>
          <a:prstGeom prst="rect">
            <a:avLst/>
          </a:prstGeom>
          <a:solidFill>
            <a:srgbClr val="000000">
              <a:alpha val="60001"/>
            </a:srgbClr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  <a:softEdge rad="3175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x-non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Mark 10:45</a:t>
            </a:r>
          </a:p>
          <a:p>
            <a:pPr algn="ctr"/>
            <a:r>
              <a:rPr lang="en-US" altLang="x-non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For even the Son of Man (came) </a:t>
            </a:r>
            <a:r>
              <a:rPr lang="en-US" altLang="x-none" sz="2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to give His life a ransom for many</a:t>
            </a:r>
            <a:r>
              <a:rPr lang="en-US" altLang="x-non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.</a:t>
            </a: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373380" y="3150787"/>
            <a:ext cx="8427720" cy="1015663"/>
          </a:xfrm>
          <a:prstGeom prst="rect">
            <a:avLst/>
          </a:prstGeom>
          <a:solidFill>
            <a:srgbClr val="000000">
              <a:alpha val="60001"/>
            </a:srgbClr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  <a:softEdge rad="3175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x-non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John 15:13</a:t>
            </a:r>
          </a:p>
          <a:p>
            <a:pPr algn="ctr"/>
            <a:r>
              <a:rPr lang="en-US" altLang="x-non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Greater love has no one than this, than to </a:t>
            </a:r>
            <a:r>
              <a:rPr lang="en-US" altLang="x-none" sz="2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lay down one's life</a:t>
            </a:r>
            <a:r>
              <a:rPr lang="en-US" altLang="x-non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 for his friends.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373380" y="4272556"/>
            <a:ext cx="8427720" cy="1015663"/>
          </a:xfrm>
          <a:prstGeom prst="rect">
            <a:avLst/>
          </a:prstGeom>
          <a:solidFill>
            <a:srgbClr val="000000">
              <a:alpha val="60001"/>
            </a:srgbClr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  <a:softEdge rad="3175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x-non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Romans 5:8</a:t>
            </a:r>
          </a:p>
          <a:p>
            <a:pPr algn="ctr"/>
            <a:r>
              <a:rPr lang="en-US" altLang="x-non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But God demonstrates His own love toward us, in that while we were still sinners, </a:t>
            </a:r>
            <a:r>
              <a:rPr lang="en-US" altLang="x-none" sz="2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Christ died for us</a:t>
            </a:r>
            <a:r>
              <a:rPr lang="en-US" altLang="x-non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.</a:t>
            </a: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373380" y="5394325"/>
            <a:ext cx="8427720" cy="1006475"/>
          </a:xfrm>
          <a:prstGeom prst="rect">
            <a:avLst/>
          </a:prstGeom>
          <a:solidFill>
            <a:srgbClr val="000000">
              <a:alpha val="60001"/>
            </a:srgbClr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  <a:softEdge rad="3175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x-non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John 3:16</a:t>
            </a:r>
          </a:p>
          <a:p>
            <a:pPr algn="ctr"/>
            <a:r>
              <a:rPr lang="en-US" altLang="x-non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For God so loved the world that </a:t>
            </a:r>
            <a:r>
              <a:rPr lang="en-US" altLang="x-none" sz="2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He gave His only begotten Son</a:t>
            </a:r>
            <a:r>
              <a:rPr lang="en-US" altLang="x-non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, that whoever believes in Him should not perish but have everlasting life.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88" y="48768"/>
            <a:ext cx="7449312" cy="1322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 animBg="1"/>
      <p:bldP spid="2062" grpId="0" animBg="1"/>
      <p:bldP spid="2063" grpId="0" animBg="1"/>
      <p:bldP spid="2064" grpId="0" animBg="1"/>
      <p:bldP spid="20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81000" y="2011529"/>
            <a:ext cx="8382000" cy="954107"/>
          </a:xfrm>
          <a:prstGeom prst="rect">
            <a:avLst/>
          </a:prstGeom>
          <a:solidFill>
            <a:srgbClr val="FFFFFF">
              <a:alpha val="70000"/>
            </a:srgbClr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True Worship comes from a </a:t>
            </a:r>
            <a:r>
              <a:rPr lang="en-US" altLang="x-none" sz="28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heart</a:t>
            </a:r>
            <a:r>
              <a:rPr lang="en-US" altLang="x-none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filled with love and thankfulness.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381000" y="3429000"/>
            <a:ext cx="8382000" cy="954107"/>
          </a:xfrm>
          <a:prstGeom prst="rect">
            <a:avLst/>
          </a:prstGeom>
          <a:solidFill>
            <a:srgbClr val="FFFFFF">
              <a:alpha val="70000"/>
            </a:srgbClr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True Worship comes from a </a:t>
            </a:r>
            <a:r>
              <a:rPr lang="en-US" altLang="x-none" sz="28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soul</a:t>
            </a:r>
            <a:r>
              <a:rPr lang="en-US" altLang="x-none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unburdened from a load of sin.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381000" y="4846471"/>
            <a:ext cx="8382000" cy="954107"/>
          </a:xfrm>
          <a:prstGeom prst="rect">
            <a:avLst/>
          </a:prstGeom>
          <a:solidFill>
            <a:srgbClr val="FFFFFF">
              <a:alpha val="70000"/>
            </a:srgbClr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True Worship comes from a </a:t>
            </a:r>
            <a:r>
              <a:rPr lang="en-US" altLang="x-none" sz="28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life</a:t>
            </a:r>
            <a:r>
              <a:rPr lang="en-US" altLang="x-none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no longer soiled by the filth of the world.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6" y="0"/>
            <a:ext cx="7455408" cy="1322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3080" grpId="0" animBg="1"/>
      <p:bldP spid="30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187</Words>
  <Application>Microsoft Macintosh PowerPoint</Application>
  <PresentationFormat>On-screen Show (4:3)</PresentationFormat>
  <Paragraphs>16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Calibri</vt:lpstr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Danville Church of Christ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JR Bronger</dc:creator>
  <cp:lastModifiedBy>JR Bronger</cp:lastModifiedBy>
  <cp:revision>17</cp:revision>
  <dcterms:created xsi:type="dcterms:W3CDTF">2009-06-16T13:55:55Z</dcterms:created>
  <dcterms:modified xsi:type="dcterms:W3CDTF">2019-02-16T15:16:29Z</dcterms:modified>
</cp:coreProperties>
</file>