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71" r:id="rId1"/>
  </p:sldMasterIdLst>
  <p:sldIdLst>
    <p:sldId id="256" r:id="rId2"/>
    <p:sldId id="263" r:id="rId3"/>
    <p:sldId id="265" r:id="rId4"/>
    <p:sldId id="264" r:id="rId5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6"/>
      <p:bold r:id="rId7"/>
      <p:italic r:id="rId8"/>
      <p:boldItalic r:id="rId9"/>
    </p:embeddedFont>
    <p:embeddedFont>
      <p:font typeface="Wingdings 3" pitchFamily="2" charset="2"/>
      <p:regular r:id="rId1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633"/>
  </p:normalViewPr>
  <p:slideViewPr>
    <p:cSldViewPr snapToGrid="0" snapToObjects="1">
      <p:cViewPr varScale="1">
        <p:scale>
          <a:sx n="90" d="100"/>
          <a:sy n="90" d="100"/>
        </p:scale>
        <p:origin x="8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5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0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774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111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36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019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56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67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44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08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7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4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2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15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1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339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632D1-BC35-584C-9719-E540148164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Developing Self-Discipline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EAD0B1-9ED5-DB40-976E-03F99B604F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 Corinthians 9:24-27</a:t>
            </a:r>
          </a:p>
        </p:txBody>
      </p:sp>
    </p:spTree>
    <p:extLst>
      <p:ext uri="{BB962C8B-B14F-4D97-AF65-F5344CB8AC3E}">
        <p14:creationId xmlns:p14="http://schemas.microsoft.com/office/powerpoint/2010/main" val="270001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EEE26C-22A4-0F41-8611-AD2C012CE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55" y="1858292"/>
            <a:ext cx="7412544" cy="46259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C68186-4DBB-9743-BD8F-312E3C53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</p:spPr>
        <p:txBody>
          <a:bodyPr/>
          <a:lstStyle/>
          <a:p>
            <a:r>
              <a:rPr lang="en-US" dirty="0"/>
              <a:t>Developing Self-Discipline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8C6E-1F4D-9249-BC1C-52ABF8E98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  <a:solidFill>
            <a:schemeClr val="bg1">
              <a:lumMod val="65000"/>
              <a:lumOff val="35000"/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Begin with an “I Can” attitude</a:t>
            </a:r>
          </a:p>
          <a:p>
            <a:r>
              <a:rPr lang="en-US" sz="2400" dirty="0">
                <a:latin typeface="+mn-lt"/>
              </a:rPr>
              <a:t>Refuse to dwell on what you need to deny</a:t>
            </a:r>
          </a:p>
          <a:p>
            <a:r>
              <a:rPr lang="en-US" sz="2400" dirty="0">
                <a:latin typeface="+mn-lt"/>
              </a:rPr>
              <a:t>Think before you act</a:t>
            </a:r>
          </a:p>
          <a:p>
            <a:r>
              <a:rPr lang="en-US" sz="2400" dirty="0">
                <a:latin typeface="+mn-lt"/>
              </a:rPr>
              <a:t>Recognize God’s avenues for fulfilling your desire</a:t>
            </a:r>
          </a:p>
          <a:p>
            <a:r>
              <a:rPr lang="en-US" sz="2400" dirty="0">
                <a:latin typeface="+mn-lt"/>
              </a:rPr>
              <a:t>View yourself as a steward</a:t>
            </a:r>
          </a:p>
          <a:p>
            <a:r>
              <a:rPr lang="en-US" sz="2400" dirty="0">
                <a:latin typeface="+mn-lt"/>
              </a:rPr>
              <a:t>Remember God’s word and what it says</a:t>
            </a:r>
          </a:p>
          <a:p>
            <a:r>
              <a:rPr lang="en-US" sz="2400" dirty="0">
                <a:latin typeface="+mn-lt"/>
              </a:rPr>
              <a:t>Keep your eyes on the prize</a:t>
            </a:r>
          </a:p>
        </p:txBody>
      </p:sp>
    </p:spTree>
    <p:extLst>
      <p:ext uri="{BB962C8B-B14F-4D97-AF65-F5344CB8AC3E}">
        <p14:creationId xmlns:p14="http://schemas.microsoft.com/office/powerpoint/2010/main" val="41524947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EEE26C-22A4-0F41-8611-AD2C012CE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55" y="1858292"/>
            <a:ext cx="7412544" cy="46259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C68186-4DBB-9743-BD8F-312E3C53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</p:spPr>
        <p:txBody>
          <a:bodyPr/>
          <a:lstStyle/>
          <a:p>
            <a:r>
              <a:rPr lang="en-US" dirty="0"/>
              <a:t>Keeping Your Eyes on the Prize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8C6E-1F4D-9249-BC1C-52ABF8E98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  <a:solidFill>
            <a:schemeClr val="bg1">
              <a:lumMod val="65000"/>
              <a:lumOff val="35000"/>
              <a:alpha val="7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>
                <a:latin typeface="+mn-lt"/>
              </a:rPr>
              <a:t>Power in the Prize</a:t>
            </a:r>
          </a:p>
          <a:p>
            <a:r>
              <a:rPr lang="en-US" sz="2400" dirty="0">
                <a:latin typeface="+mn-lt"/>
              </a:rPr>
              <a:t>The Imperishable Prize</a:t>
            </a:r>
          </a:p>
          <a:p>
            <a:r>
              <a:rPr lang="en-US" sz="2400" dirty="0">
                <a:latin typeface="+mn-lt"/>
              </a:rPr>
              <a:t>Why Am I Not More Disciplined?</a:t>
            </a:r>
          </a:p>
          <a:p>
            <a:r>
              <a:rPr lang="en-US" sz="2400" dirty="0">
                <a:latin typeface="+mn-lt"/>
              </a:rPr>
              <a:t>When “Will Power” Seems to Fail</a:t>
            </a:r>
          </a:p>
          <a:p>
            <a:r>
              <a:rPr lang="en-US" sz="2400" dirty="0">
                <a:latin typeface="+mn-lt"/>
              </a:rPr>
              <a:t>Eyes on the Prize</a:t>
            </a:r>
          </a:p>
        </p:txBody>
      </p:sp>
    </p:spTree>
    <p:extLst>
      <p:ext uri="{BB962C8B-B14F-4D97-AF65-F5344CB8AC3E}">
        <p14:creationId xmlns:p14="http://schemas.microsoft.com/office/powerpoint/2010/main" val="3213220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EEE26C-22A4-0F41-8611-AD2C012CE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55" y="1858292"/>
            <a:ext cx="7412544" cy="46259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C68186-4DBB-9743-BD8F-312E3C537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</p:spPr>
        <p:txBody>
          <a:bodyPr/>
          <a:lstStyle/>
          <a:p>
            <a:r>
              <a:rPr lang="en-US" dirty="0"/>
              <a:t>Developing Self-Discipline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8C6E-1F4D-9249-BC1C-52ABF8E98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2052925"/>
            <a:ext cx="6711654" cy="4195481"/>
          </a:xfrm>
          <a:solidFill>
            <a:schemeClr val="bg1">
              <a:lumMod val="65000"/>
              <a:lumOff val="35000"/>
              <a:alpha val="70000"/>
            </a:schemeClr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/>
              <a:t>DISCIPLINE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is simply choosing between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/>
              <a:t>what you want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800" b="1" dirty="0"/>
              <a:t>NOW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/>
              <a:t>and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dirty="0"/>
              <a:t>what you want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6600" b="1" dirty="0"/>
              <a:t>MOST</a:t>
            </a:r>
            <a:r>
              <a:rPr lang="en-US" sz="6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2504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</TotalTime>
  <Words>101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Developing Self-Discipline</vt:lpstr>
      <vt:lpstr>Developing Self-Discipline</vt:lpstr>
      <vt:lpstr>Keeping Your Eyes on the Prize</vt:lpstr>
      <vt:lpstr>Developing Self-Discipline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Self-Control</dc:title>
  <dc:creator>Brett Hogland</dc:creator>
  <cp:lastModifiedBy>Brett Hogland</cp:lastModifiedBy>
  <cp:revision>9</cp:revision>
  <cp:lastPrinted>2019-02-03T04:56:02Z</cp:lastPrinted>
  <dcterms:created xsi:type="dcterms:W3CDTF">2019-02-03T03:45:17Z</dcterms:created>
  <dcterms:modified xsi:type="dcterms:W3CDTF">2019-02-17T13:54:36Z</dcterms:modified>
</cp:coreProperties>
</file>