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/>
    <p:restoredTop sz="94719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BD859-591E-364B-9097-2DC8D7B99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EC426-D646-B24E-95D3-02700EF50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C7D6D-1549-9B43-9C9C-51902B18A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07F31-21F3-7747-A793-39C00F4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E5E0D-C93B-9841-9C4D-15475777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9D29C-2984-B64D-8001-9A3AD10C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4B606-51D2-974F-B54A-981B89A1E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DC7E-8780-8844-B60E-0BCD7667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345A0-F342-254B-B662-FB20C938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C919B-C42D-5E42-A126-C5E5DAC5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21C89-F4DC-864F-B332-063A8BD43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C115E-E8E6-1F46-8CDF-C0295E925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2F59-909C-5940-AB69-82D18572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025FC-4846-F049-B07E-448FC997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68CA-49B4-FF45-B278-2B86F8BE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4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1833-CA87-2A4E-BCF4-E788A3B6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41669-1F7B-FB40-A18C-ACBF5F402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0F592-2E0D-7141-B604-D6289D91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5EDB9-6BA0-704C-A766-A07116EDB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76FF-A209-C241-9D12-F9D92B26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3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8FEF-6785-264C-AA8E-A4D535E0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51447-CCAB-DD48-9D55-ADE2BF650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69F34-8DEF-EA4F-A007-CD08A862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5E8B5-1FDE-8C42-B607-75ED5872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12C71-66D5-054F-992E-FA1CEB9F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4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2B92-5FFB-3B4F-994F-43388FAF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4A64C-54ED-4E47-B18A-13C14FC9C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B8B77-9027-5A45-924B-B66ADAA1B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EA6BC-8932-8345-920D-741E5DA4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FA5E7-4956-9A45-A1AE-1780C7E4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5FC19-02CA-CE41-8084-1FCC5C36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4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EB210-14C2-2549-88AD-A650FC206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C27BE-4AD1-CC41-8165-B2C81EC39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6D93F-E9B1-7D47-9B12-385D068B0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93EA1-DF83-5442-B52C-25B171442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DD567-5BE8-5F48-81B1-F4AAF2CB4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F8EE5-9836-454E-863F-E789FF15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D3D3A-10A5-FF42-BC6D-F32891FF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17695-B32F-9F4B-84BE-24BFAF3E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229B-3400-2F42-A31B-5BFA8F02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806CC9-4AA1-B44E-928B-68C15359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E5CB1-0090-7D45-B81D-8FF82C38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3C297-FCA2-B34F-BE1A-AFE6FCB1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E9E92-62EF-9A47-907E-0563F602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A0C0D5-6285-D643-90C3-9D8A230E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3A09E-CC40-2E46-AB04-24D47FAC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6A866-79B4-5A4D-B632-3FEA4DDBD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0509B-445E-A34B-8C44-7DDFAB492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D58B8-2D34-334B-B67A-E98B4789E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D8CDA-9EC2-C144-8241-30DC8EEFE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B8929-3AF4-D845-B491-05ACE7CF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4AFBF-A032-E74D-A6EE-8C7631A5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1042-F2D6-8744-937A-A89249401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40CDB-11A8-C343-A34A-14A8AF935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6D885-DA48-6948-B8F5-03674F4C5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52BAD-0E56-0B46-B953-DFF4B50A0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D27E8-8586-D240-A895-997D659E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243-8745-1B4B-957F-EDB5B6AA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3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888D19-A034-4646-8339-08B1ECFF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613DE-0C15-D743-96E6-ADBEED7B6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12F89-8D62-DD41-9B2E-A3C25D7DC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E657-29AC-334C-86C7-91B86C408EB2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84586-9336-5F40-99B3-A118F74D2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15272-59C5-A042-955C-33E02D8D0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19CC-89DB-0741-8FE1-AD2E9E77D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3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5F00C-E6DE-0444-ACFF-F5550E26D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Baghdad" pitchFamily="2" charset="-78"/>
                <a:cs typeface="Baghdad" pitchFamily="2" charset="-78"/>
              </a:rPr>
              <a:t>Baptism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BED61-4068-8B4E-AFDE-F076AC1A1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aghdad" pitchFamily="2" charset="-78"/>
                <a:cs typeface="Baghdad" pitchFamily="2" charset="-78"/>
              </a:rPr>
              <a:t>Is it essential for salvation?</a:t>
            </a:r>
          </a:p>
          <a:p>
            <a:r>
              <a:rPr lang="en-US" sz="4000" dirty="0">
                <a:latin typeface="Baghdad" pitchFamily="2" charset="-78"/>
                <a:cs typeface="Baghdad" pitchFamily="2" charset="-78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333523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John 16:13</a:t>
            </a:r>
          </a:p>
          <a:p>
            <a:pPr lvl="1"/>
            <a:r>
              <a:rPr lang="en-US" b="1" baseline="30000" dirty="0"/>
              <a:t>13 </a:t>
            </a:r>
            <a:r>
              <a:rPr lang="en-US" dirty="0"/>
              <a:t>when He, the Spirit of truth, has come, He will guide you into all truth; for He will not speak on His own </a:t>
            </a:r>
            <a:r>
              <a:rPr lang="en-US" i="1" dirty="0"/>
              <a:t>authority,</a:t>
            </a:r>
            <a:r>
              <a:rPr lang="en-US" dirty="0"/>
              <a:t> but whatever He hears He will speak; and He will tell you things to come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2 Peter 1:20-21</a:t>
            </a:r>
          </a:p>
          <a:p>
            <a:pPr lvl="1"/>
            <a:r>
              <a:rPr lang="en-US" b="1" baseline="30000" dirty="0"/>
              <a:t>20</a:t>
            </a:r>
            <a:r>
              <a:rPr lang="en-US" dirty="0"/>
              <a:t> no prophecy of Scripture is of any private interpretation, </a:t>
            </a:r>
            <a:r>
              <a:rPr lang="en-US" b="1" baseline="30000" dirty="0"/>
              <a:t>21 </a:t>
            </a:r>
            <a:r>
              <a:rPr lang="en-US" dirty="0"/>
              <a:t>for prophecy never came by the will of man, but holy men of God spoke </a:t>
            </a:r>
            <a:r>
              <a:rPr lang="en-US" i="1" dirty="0"/>
              <a:t>as they were</a:t>
            </a:r>
            <a:r>
              <a:rPr lang="en-US" dirty="0"/>
              <a:t> moved by the Holy Spirit</a:t>
            </a:r>
            <a:endParaRPr lang="en-US" dirty="0">
              <a:latin typeface="Baghdad" pitchFamily="2" charset="-78"/>
              <a:cs typeface="Baghdad" pitchFamily="2" charset="-78"/>
            </a:endParaRP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2 Timothy 3:14-16</a:t>
            </a:r>
          </a:p>
          <a:p>
            <a:pPr lvl="1"/>
            <a:r>
              <a:rPr lang="en-US" b="1" baseline="30000" dirty="0"/>
              <a:t>14 </a:t>
            </a:r>
            <a:r>
              <a:rPr lang="en-US" dirty="0"/>
              <a:t>you must continue in the things which you have learned and been assured of, knowing from whom you have learned </a:t>
            </a:r>
            <a:r>
              <a:rPr lang="en-US" i="1" dirty="0"/>
              <a:t>them,</a:t>
            </a:r>
            <a:r>
              <a:rPr lang="en-US" dirty="0"/>
              <a:t> </a:t>
            </a:r>
            <a:r>
              <a:rPr lang="en-US" b="1" baseline="30000" dirty="0"/>
              <a:t>15 </a:t>
            </a:r>
            <a:r>
              <a:rPr lang="en-US" dirty="0"/>
              <a:t>and that from childhood you have known the Holy Scriptures, which are able to make you wise for salvation through faith which is in Christ Jesus. </a:t>
            </a:r>
            <a:r>
              <a:rPr lang="en-US" b="1" baseline="30000" dirty="0"/>
              <a:t>16</a:t>
            </a:r>
            <a:r>
              <a:rPr lang="en-US" dirty="0"/>
              <a:t> All Scripture </a:t>
            </a:r>
            <a:r>
              <a:rPr lang="en-US" i="1" dirty="0"/>
              <a:t>is</a:t>
            </a:r>
            <a:r>
              <a:rPr lang="en-US" dirty="0"/>
              <a:t> given by inspiration of God, and </a:t>
            </a:r>
            <a:r>
              <a:rPr lang="en-US" i="1" dirty="0"/>
              <a:t>is</a:t>
            </a:r>
            <a:r>
              <a:rPr lang="en-US" dirty="0"/>
              <a:t> profitable for doctrine, for reproof, for correction, for instruction in righteousness</a:t>
            </a:r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329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is commanded?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What are the examples?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What is the purpose?</a:t>
            </a:r>
          </a:p>
        </p:txBody>
      </p:sp>
    </p:spTree>
    <p:extLst>
      <p:ext uri="{BB962C8B-B14F-4D97-AF65-F5344CB8AC3E}">
        <p14:creationId xmlns:p14="http://schemas.microsoft.com/office/powerpoint/2010/main" val="22814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A01B-0FC4-794E-9A15-46C293861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is commanded?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D0142-6941-E94A-8BB2-E0ABCE88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Matthew 28:18-20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All authority has been given to Jesus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Teach all nations what he had commanded them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Luke 24:47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Preach to all nations repentance and remission of sins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Mark 16:15-16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Go into all of the world and preach the gospel to every creature 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He who believes and is baptized will be saved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C02D76-62AB-3844-9F1F-7ED6B569F8B0}"/>
              </a:ext>
            </a:extLst>
          </p:cNvPr>
          <p:cNvSpPr/>
          <p:nvPr/>
        </p:nvSpPr>
        <p:spPr>
          <a:xfrm>
            <a:off x="1986845" y="2235201"/>
            <a:ext cx="1320800" cy="45155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F322DA1-7548-7A43-BC57-2200E01E1E6E}"/>
              </a:ext>
            </a:extLst>
          </p:cNvPr>
          <p:cNvSpPr/>
          <p:nvPr/>
        </p:nvSpPr>
        <p:spPr>
          <a:xfrm>
            <a:off x="1514123" y="2621670"/>
            <a:ext cx="945444" cy="45155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47B4D1-36AD-4E45-B330-96DCDADBC682}"/>
              </a:ext>
            </a:extLst>
          </p:cNvPr>
          <p:cNvSpPr/>
          <p:nvPr/>
        </p:nvSpPr>
        <p:spPr>
          <a:xfrm>
            <a:off x="1501423" y="3496207"/>
            <a:ext cx="1100666" cy="45155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444896-3C25-AC41-B663-8F47233B3B27}"/>
              </a:ext>
            </a:extLst>
          </p:cNvPr>
          <p:cNvSpPr/>
          <p:nvPr/>
        </p:nvSpPr>
        <p:spPr>
          <a:xfrm>
            <a:off x="5164668" y="4461407"/>
            <a:ext cx="1100666" cy="45155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0E7AC39-A37E-734A-8522-DC1E34E8129A}"/>
              </a:ext>
            </a:extLst>
          </p:cNvPr>
          <p:cNvSpPr/>
          <p:nvPr/>
        </p:nvSpPr>
        <p:spPr>
          <a:xfrm>
            <a:off x="8037690" y="3601156"/>
            <a:ext cx="863600" cy="346606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B2995E-C09C-B649-B279-4016558EE851}"/>
              </a:ext>
            </a:extLst>
          </p:cNvPr>
          <p:cNvSpPr/>
          <p:nvPr/>
        </p:nvSpPr>
        <p:spPr>
          <a:xfrm>
            <a:off x="2602088" y="4793725"/>
            <a:ext cx="1213555" cy="53463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BB9F64-70F4-BC4A-A8F3-55661078D2EA}"/>
              </a:ext>
            </a:extLst>
          </p:cNvPr>
          <p:cNvSpPr/>
          <p:nvPr/>
        </p:nvSpPr>
        <p:spPr>
          <a:xfrm>
            <a:off x="4267199" y="3454668"/>
            <a:ext cx="1670757" cy="57546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AD9076E-C705-B742-9BA6-99A28E322869}"/>
              </a:ext>
            </a:extLst>
          </p:cNvPr>
          <p:cNvSpPr/>
          <p:nvPr/>
        </p:nvSpPr>
        <p:spPr>
          <a:xfrm>
            <a:off x="6778977" y="4793724"/>
            <a:ext cx="891826" cy="53463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EF670D4-06BD-B744-AB3E-95AAA49231DC}"/>
              </a:ext>
            </a:extLst>
          </p:cNvPr>
          <p:cNvSpPr/>
          <p:nvPr/>
        </p:nvSpPr>
        <p:spPr>
          <a:xfrm>
            <a:off x="4662310" y="4836232"/>
            <a:ext cx="1213555" cy="53463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6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CAD6-5345-3148-ADBE-B6F64DBF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are the examples?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CEC4-66E0-3346-8057-3E4ADCC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Acts 2:36-42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Day of Pentecost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Acts 8:34-39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Philip and the Ethiopian Eunuch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Acts 16:30-34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Philippian Jailer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Acts 9:6,18; 22:16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Conversion of Saul (Paul)</a:t>
            </a:r>
          </a:p>
          <a:p>
            <a:pPr marL="0" indent="0">
              <a:buNone/>
            </a:pPr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283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CAD6-5345-3148-ADBE-B6F64DBF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is the purpose?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CEC4-66E0-3346-8057-3E4ADCC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Romans 3:23</a:t>
            </a:r>
          </a:p>
          <a:p>
            <a:pPr lvl="1"/>
            <a:r>
              <a:rPr lang="en-US" b="1" baseline="30000" dirty="0"/>
              <a:t>23 </a:t>
            </a:r>
            <a:r>
              <a:rPr lang="en-US" dirty="0"/>
              <a:t>For all have sinned and fall short of the glory of God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Romans 6:23</a:t>
            </a:r>
          </a:p>
          <a:p>
            <a:pPr lvl="1"/>
            <a:r>
              <a:rPr lang="en-US" b="1" baseline="30000" dirty="0"/>
              <a:t>23 </a:t>
            </a:r>
            <a:r>
              <a:rPr lang="en-US" dirty="0"/>
              <a:t>For the wages of sin </a:t>
            </a:r>
            <a:r>
              <a:rPr lang="en-US" i="1" dirty="0"/>
              <a:t>is</a:t>
            </a:r>
            <a:r>
              <a:rPr lang="en-US" dirty="0"/>
              <a:t> death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Isaiah 59:2</a:t>
            </a:r>
          </a:p>
          <a:p>
            <a:pPr lvl="1"/>
            <a:r>
              <a:rPr lang="en-US" b="1" baseline="30000" dirty="0"/>
              <a:t>2 </a:t>
            </a:r>
            <a:r>
              <a:rPr lang="en-US" dirty="0"/>
              <a:t>But your iniquities have separated you from your God;</a:t>
            </a:r>
            <a:br>
              <a:rPr lang="en-US" dirty="0"/>
            </a:br>
            <a:r>
              <a:rPr lang="en-US" dirty="0"/>
              <a:t>And your sins have hidden </a:t>
            </a:r>
            <a:r>
              <a:rPr lang="en-US" i="1" dirty="0"/>
              <a:t>His</a:t>
            </a:r>
            <a:r>
              <a:rPr lang="en-US" dirty="0"/>
              <a:t> face from you,</a:t>
            </a:r>
            <a:br>
              <a:rPr lang="en-US" dirty="0"/>
            </a:br>
            <a:r>
              <a:rPr lang="en-US" dirty="0"/>
              <a:t>So that He will not hear</a:t>
            </a:r>
            <a:endParaRPr lang="en-US" dirty="0">
              <a:latin typeface="Baghdad" pitchFamily="2" charset="-78"/>
              <a:cs typeface="Baghdad" pitchFamily="2" charset="-78"/>
            </a:endParaRPr>
          </a:p>
          <a:p>
            <a:pPr marL="0" indent="0">
              <a:buNone/>
            </a:pPr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19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CAD6-5345-3148-ADBE-B6F64DBF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is the purpose?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CEC4-66E0-3346-8057-3E4ADCC3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Romans 6:3-9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Baptism is the solution to the sin problem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1 Peter 3:20-22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Noah and a few were saved through water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Baptism saves us today</a:t>
            </a:r>
          </a:p>
        </p:txBody>
      </p:sp>
    </p:spTree>
    <p:extLst>
      <p:ext uri="{BB962C8B-B14F-4D97-AF65-F5344CB8AC3E}">
        <p14:creationId xmlns:p14="http://schemas.microsoft.com/office/powerpoint/2010/main" val="199295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4446-FEEB-B44D-8F30-1449CDA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What does the bible say about baptism?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3F17-A978-4047-8D39-9AEBCDF5F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ghdad" pitchFamily="2" charset="-78"/>
                <a:cs typeface="Baghdad" pitchFamily="2" charset="-78"/>
              </a:rPr>
              <a:t>Baptism is commanded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Not a suggestion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Baptism is exemplified in the 1</a:t>
            </a:r>
            <a:r>
              <a:rPr lang="en-US" baseline="30000" dirty="0">
                <a:latin typeface="Baghdad" pitchFamily="2" charset="-78"/>
                <a:cs typeface="Baghdad" pitchFamily="2" charset="-78"/>
              </a:rPr>
              <a:t>st</a:t>
            </a:r>
            <a:r>
              <a:rPr lang="en-US" dirty="0">
                <a:latin typeface="Baghdad" pitchFamily="2" charset="-78"/>
                <a:cs typeface="Baghdad" pitchFamily="2" charset="-78"/>
              </a:rPr>
              <a:t> century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Not a recommendation </a:t>
            </a:r>
          </a:p>
          <a:p>
            <a:r>
              <a:rPr lang="en-US" dirty="0">
                <a:latin typeface="Baghdad" pitchFamily="2" charset="-78"/>
                <a:cs typeface="Baghdad" pitchFamily="2" charset="-78"/>
              </a:rPr>
              <a:t>Baptism has a purpose</a:t>
            </a:r>
          </a:p>
          <a:p>
            <a:pPr lvl="1"/>
            <a:r>
              <a:rPr lang="en-US" dirty="0">
                <a:latin typeface="Baghdad" pitchFamily="2" charset="-78"/>
                <a:cs typeface="Baghdad" pitchFamily="2" charset="-78"/>
              </a:rPr>
              <a:t>Not an outward sign of an inward grace</a:t>
            </a:r>
          </a:p>
          <a:p>
            <a:endParaRPr lang="en-US" dirty="0">
              <a:latin typeface="Baghdad" pitchFamily="2" charset="-78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03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211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Baghdad</vt:lpstr>
      <vt:lpstr>Calibri</vt:lpstr>
      <vt:lpstr>Calibri Light</vt:lpstr>
      <vt:lpstr>Office Theme</vt:lpstr>
      <vt:lpstr>Baptism</vt:lpstr>
      <vt:lpstr>What does the bible say about baptism?</vt:lpstr>
      <vt:lpstr>What does the bible say about baptism?</vt:lpstr>
      <vt:lpstr>What is commanded?</vt:lpstr>
      <vt:lpstr>What are the examples?</vt:lpstr>
      <vt:lpstr>What is the purpose?</vt:lpstr>
      <vt:lpstr>What is the purpose?</vt:lpstr>
      <vt:lpstr>What does the bible say about baptism?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Jay Carlson</dc:creator>
  <cp:lastModifiedBy>Jay Carlson</cp:lastModifiedBy>
  <cp:revision>27</cp:revision>
  <dcterms:created xsi:type="dcterms:W3CDTF">2019-02-02T14:39:31Z</dcterms:created>
  <dcterms:modified xsi:type="dcterms:W3CDTF">2019-02-04T12:36:52Z</dcterms:modified>
</cp:coreProperties>
</file>