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/>
    <p:restoredTop sz="94633"/>
  </p:normalViewPr>
  <p:slideViewPr>
    <p:cSldViewPr snapToGrid="0" snapToObjects="1">
      <p:cViewPr>
        <p:scale>
          <a:sx n="84" d="100"/>
          <a:sy n="84" d="100"/>
        </p:scale>
        <p:origin x="58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5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6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7918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116601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14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72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8412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67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8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1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9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7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0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9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2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8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39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shade val="69000"/>
                <a:hueMod val="108000"/>
                <a:satMod val="164000"/>
                <a:lumMod val="74000"/>
              </a:schemeClr>
              <a:schemeClr val="bg1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A0B882D-4FEF-4E28-9811-11D57386D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380377-4587-4DED-9496-07C8F4904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59" y="0"/>
            <a:ext cx="1202540" cy="114140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8DA6D14-0849-4180-8DEF-F2F6BF123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4E0ECE9-AF38-468A-8F2A-E27745991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3027759" cy="418831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108A63C-C2EB-42ED-8310-1EDB05EB2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141809" cy="236545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4E1CCE6-A93B-9941-89ED-B73277DC4F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3" cy="8614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2 Corinthians 3:2-3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B76BF4A-1D2B-4A88-94F9-E2696FF12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E24DE9-F751-CC47-9AE5-A0536EA32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216" y="1447800"/>
            <a:ext cx="6619243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Kind of Example Are YOU?</a:t>
            </a:r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DFBDC90-D911-405E-ACB8-FAD69707BD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573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EE27-A3F6-D045-906C-2EFA6DC39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A3FDF-E34C-A34E-B909-109A77429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Jesus</a:t>
            </a:r>
          </a:p>
          <a:p>
            <a:r>
              <a:rPr lang="en-US" sz="3200" dirty="0"/>
              <a:t>The Apostles</a:t>
            </a:r>
          </a:p>
          <a:p>
            <a:r>
              <a:rPr lang="en-US" sz="3200" dirty="0"/>
              <a:t>Bad Examples</a:t>
            </a:r>
          </a:p>
        </p:txBody>
      </p:sp>
    </p:spTree>
    <p:extLst>
      <p:ext uri="{BB962C8B-B14F-4D97-AF65-F5344CB8AC3E}">
        <p14:creationId xmlns:p14="http://schemas.microsoft.com/office/powerpoint/2010/main" val="33483469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99025-76A8-9F4F-A326-5222BECB4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Example</a:t>
            </a:r>
            <a:br>
              <a:rPr lang="en-US" dirty="0"/>
            </a:br>
            <a:r>
              <a:rPr lang="en-US" dirty="0"/>
              <a:t>Are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34FB2-0620-4946-932D-12B7B8D5F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Our example will either be good or bad - no in-between</a:t>
            </a:r>
          </a:p>
          <a:p>
            <a:pPr lvl="1"/>
            <a:r>
              <a:rPr lang="en-US" sz="2800" dirty="0"/>
              <a:t>What kind of Parent?</a:t>
            </a:r>
          </a:p>
          <a:p>
            <a:pPr lvl="1"/>
            <a:r>
              <a:rPr lang="en-US" sz="2800" dirty="0"/>
              <a:t>What kind of Teacher?</a:t>
            </a:r>
          </a:p>
          <a:p>
            <a:pPr lvl="1"/>
            <a:r>
              <a:rPr lang="en-US" sz="2800" dirty="0"/>
              <a:t>What kind of a Leader?</a:t>
            </a:r>
          </a:p>
          <a:p>
            <a:pPr lvl="1"/>
            <a:r>
              <a:rPr lang="en-US" sz="2800" dirty="0"/>
              <a:t>What kind of a Member?</a:t>
            </a:r>
          </a:p>
        </p:txBody>
      </p:sp>
    </p:spTree>
    <p:extLst>
      <p:ext uri="{BB962C8B-B14F-4D97-AF65-F5344CB8AC3E}">
        <p14:creationId xmlns:p14="http://schemas.microsoft.com/office/powerpoint/2010/main" val="612098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99025-76A8-9F4F-A326-5222BECB4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Example</a:t>
            </a:r>
            <a:br>
              <a:rPr lang="en-US" dirty="0"/>
            </a:br>
            <a:r>
              <a:rPr lang="en-US" dirty="0"/>
              <a:t>Are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34FB2-0620-4946-932D-12B7B8D5F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Let us all be good examples…</a:t>
            </a:r>
          </a:p>
          <a:p>
            <a:pPr lvl="1"/>
            <a:r>
              <a:rPr lang="en-US" sz="2800" dirty="0"/>
              <a:t>In word </a:t>
            </a:r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(Eph.5:4)</a:t>
            </a:r>
          </a:p>
          <a:p>
            <a:pPr lvl="1"/>
            <a:r>
              <a:rPr lang="en-US" sz="2800" dirty="0"/>
              <a:t>In conduct </a:t>
            </a:r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(Eph.4:1)</a:t>
            </a:r>
          </a:p>
          <a:p>
            <a:pPr lvl="1"/>
            <a:r>
              <a:rPr lang="en-US" sz="2800" dirty="0"/>
              <a:t>In love </a:t>
            </a:r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(Jn.13:35)</a:t>
            </a:r>
          </a:p>
          <a:p>
            <a:pPr lvl="1"/>
            <a:r>
              <a:rPr lang="en-US" sz="2800" dirty="0"/>
              <a:t>In spirit </a:t>
            </a:r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(Jn.4:24)</a:t>
            </a:r>
          </a:p>
          <a:p>
            <a:pPr lvl="1"/>
            <a:r>
              <a:rPr lang="en-US" sz="2800" dirty="0"/>
              <a:t>In faith </a:t>
            </a:r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(2Cor.5:7)</a:t>
            </a:r>
          </a:p>
          <a:p>
            <a:pPr lvl="1"/>
            <a:r>
              <a:rPr lang="en-US" sz="2800" dirty="0"/>
              <a:t>In purity </a:t>
            </a:r>
            <a:r>
              <a:rPr lang="en-US" sz="28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(Rom.12:12)</a:t>
            </a:r>
          </a:p>
        </p:txBody>
      </p:sp>
    </p:spTree>
    <p:extLst>
      <p:ext uri="{BB962C8B-B14F-4D97-AF65-F5344CB8AC3E}">
        <p14:creationId xmlns:p14="http://schemas.microsoft.com/office/powerpoint/2010/main" val="185070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shade val="69000"/>
                <a:hueMod val="108000"/>
                <a:satMod val="164000"/>
                <a:lumMod val="74000"/>
              </a:schemeClr>
              <a:schemeClr val="bg1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A0B882D-4FEF-4E28-9811-11D57386D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380377-4587-4DED-9496-07C8F4904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59" y="0"/>
            <a:ext cx="1202540" cy="114140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8DA6D14-0849-4180-8DEF-F2F6BF123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4E0ECE9-AF38-468A-8F2A-E27745991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3027759" cy="418831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108A63C-C2EB-42ED-8310-1EDB05EB2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141809" cy="236545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4E1CCE6-A93B-9941-89ED-B73277DC4F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3" cy="8614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2 Corinthians 3:2-3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B76BF4A-1D2B-4A88-94F9-E2696FF12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E24DE9-F751-CC47-9AE5-A0536EA32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216" y="1447800"/>
            <a:ext cx="6619243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Kind of Example Are YOU?</a:t>
            </a:r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DFBDC90-D911-405E-ACB8-FAD69707BD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27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117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What Kind of Example Are YOU?</vt:lpstr>
      <vt:lpstr>Bible Examples</vt:lpstr>
      <vt:lpstr>What Kind of Example Are YOU?</vt:lpstr>
      <vt:lpstr>What Kind of Example Are YOU?</vt:lpstr>
      <vt:lpstr>What Kind of Example Are YOU?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Kind of Example Are YOU?</dc:title>
  <dc:creator>Brett Hogland</dc:creator>
  <cp:lastModifiedBy>Brett Hogland</cp:lastModifiedBy>
  <cp:revision>2</cp:revision>
  <dcterms:created xsi:type="dcterms:W3CDTF">2019-01-06T14:05:15Z</dcterms:created>
  <dcterms:modified xsi:type="dcterms:W3CDTF">2019-01-06T14:16:27Z</dcterms:modified>
</cp:coreProperties>
</file>