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/>
    <p:restoredTop sz="94633"/>
  </p:normalViewPr>
  <p:slideViewPr>
    <p:cSldViewPr snapToGrid="0" snapToObjects="1">
      <p:cViewPr varScale="1">
        <p:scale>
          <a:sx n="72" d="100"/>
          <a:sy n="72" d="100"/>
        </p:scale>
        <p:origin x="19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7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2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79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4294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51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26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0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7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0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1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2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5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1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8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4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A356-BD9C-C249-8435-E9B0AB4D4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Thorns Choking Out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D661D-A059-3449-A91C-E4C318FE33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4:7, 18-19</a:t>
            </a:r>
          </a:p>
        </p:txBody>
      </p:sp>
    </p:spTree>
    <p:extLst>
      <p:ext uri="{BB962C8B-B14F-4D97-AF65-F5344CB8AC3E}">
        <p14:creationId xmlns:p14="http://schemas.microsoft.com/office/powerpoint/2010/main" val="122877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8BD9-A7E5-DC4F-A2E6-91772714A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Thorns of Materialism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E9B8D-78D4-AB45-942C-E541060D7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Cares of This World</a:t>
            </a:r>
          </a:p>
          <a:p>
            <a:pPr lvl="1"/>
            <a:r>
              <a:rPr lang="en-US" sz="2400" i="1" dirty="0">
                <a:solidFill>
                  <a:schemeClr val="accent2"/>
                </a:solidFill>
              </a:rPr>
              <a:t>Anxiety drains our time and energy</a:t>
            </a:r>
          </a:p>
          <a:p>
            <a:r>
              <a:rPr lang="en-US" sz="3200" dirty="0"/>
              <a:t>The Deceitfulness of Riches</a:t>
            </a:r>
          </a:p>
          <a:p>
            <a:pPr lvl="1"/>
            <a:r>
              <a:rPr lang="en-US" sz="2400" i="1" dirty="0">
                <a:solidFill>
                  <a:schemeClr val="accent2"/>
                </a:solidFill>
              </a:rPr>
              <a:t>Riches do NOT equal happiness</a:t>
            </a:r>
          </a:p>
          <a:p>
            <a:r>
              <a:rPr lang="en-US" sz="3200" dirty="0"/>
              <a:t>The Desire for Other Things</a:t>
            </a:r>
          </a:p>
          <a:p>
            <a:pPr lvl="1"/>
            <a:r>
              <a:rPr lang="en-US" sz="2400" i="1" dirty="0">
                <a:solidFill>
                  <a:schemeClr val="accent2"/>
                </a:solidFill>
              </a:rPr>
              <a:t>“Things” have their place, but beyond their place they bring sin!</a:t>
            </a:r>
          </a:p>
        </p:txBody>
      </p:sp>
    </p:spTree>
    <p:extLst>
      <p:ext uri="{BB962C8B-B14F-4D97-AF65-F5344CB8AC3E}">
        <p14:creationId xmlns:p14="http://schemas.microsoft.com/office/powerpoint/2010/main" val="107956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52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Thorns Choking Out the Word</vt:lpstr>
      <vt:lpstr>Thorns of Materialism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Thorns Choking Out the Word</dc:title>
  <dc:creator>Brett Hogland</dc:creator>
  <cp:lastModifiedBy>Brett Hogland</cp:lastModifiedBy>
  <cp:revision>1</cp:revision>
  <dcterms:created xsi:type="dcterms:W3CDTF">2019-01-06T00:34:55Z</dcterms:created>
  <dcterms:modified xsi:type="dcterms:W3CDTF">2019-01-06T00:42:47Z</dcterms:modified>
</cp:coreProperties>
</file>