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4698"/>
  </p:normalViewPr>
  <p:slideViewPr>
    <p:cSldViewPr snapToGrid="0" snapToObjects="1">
      <p:cViewPr varScale="1">
        <p:scale>
          <a:sx n="93" d="100"/>
          <a:sy n="93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77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2258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7152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7460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0176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314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53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4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8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3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3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7842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9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9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5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6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1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FEFF-043D-4245-A7CF-DF14A920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5A02-E50D-074C-8602-121FD7C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Faith (Jn.8:24)</a:t>
            </a:r>
          </a:p>
          <a:p>
            <a:r>
              <a:rPr lang="en-US" sz="2800" dirty="0"/>
              <a:t>Repentance (Ac.2:38)</a:t>
            </a:r>
            <a:endParaRPr lang="en-US" sz="2400" dirty="0"/>
          </a:p>
          <a:p>
            <a:r>
              <a:rPr lang="en-US" sz="2800" dirty="0"/>
              <a:t>Confession (Rom.10:9-10)</a:t>
            </a:r>
          </a:p>
          <a:p>
            <a:r>
              <a:rPr lang="en-US" sz="2800" dirty="0"/>
              <a:t>Baptism (Ac.2:38)</a:t>
            </a:r>
          </a:p>
        </p:txBody>
      </p:sp>
    </p:spTree>
    <p:extLst>
      <p:ext uri="{BB962C8B-B14F-4D97-AF65-F5344CB8AC3E}">
        <p14:creationId xmlns:p14="http://schemas.microsoft.com/office/powerpoint/2010/main" val="130796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127D-1F6B-524C-BB21-2A8EDD562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Conversion and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05486-AA66-DA43-89BF-ADD00E30B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10:23</a:t>
            </a:r>
          </a:p>
        </p:txBody>
      </p:sp>
    </p:spTree>
    <p:extLst>
      <p:ext uri="{BB962C8B-B14F-4D97-AF65-F5344CB8AC3E}">
        <p14:creationId xmlns:p14="http://schemas.microsoft.com/office/powerpoint/2010/main" val="20225342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FEFF-043D-4245-A7CF-DF14A920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5A02-E50D-074C-8602-121FD7C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Saving faith involves a commitment to what we believe (Heb.11:6)</a:t>
            </a:r>
          </a:p>
          <a:p>
            <a:r>
              <a:rPr lang="en-US" sz="2400" dirty="0"/>
              <a:t>“Unfaithfulness” speaks of disloyalty (1Tim.5:11-12)</a:t>
            </a:r>
          </a:p>
          <a:p>
            <a:pPr lvl="1"/>
            <a:r>
              <a:rPr lang="en-US" sz="2000" dirty="0"/>
              <a:t>“untrue to their first faith”</a:t>
            </a:r>
          </a:p>
          <a:p>
            <a:pPr lvl="1"/>
            <a:r>
              <a:rPr lang="en-US" sz="2000" dirty="0"/>
              <a:t>”set aside their previous pledge”</a:t>
            </a:r>
          </a:p>
          <a:p>
            <a:pPr lvl="1"/>
            <a:r>
              <a:rPr lang="en-US" sz="2000" dirty="0"/>
              <a:t>”broken their former promise”</a:t>
            </a:r>
          </a:p>
          <a:p>
            <a:r>
              <a:rPr lang="en-US" sz="2400" dirty="0"/>
              <a:t>Serious consequences of unbelief (2Pet.2:20-22)</a:t>
            </a:r>
          </a:p>
        </p:txBody>
      </p:sp>
    </p:spTree>
    <p:extLst>
      <p:ext uri="{BB962C8B-B14F-4D97-AF65-F5344CB8AC3E}">
        <p14:creationId xmlns:p14="http://schemas.microsoft.com/office/powerpoint/2010/main" val="1716234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FEFF-043D-4245-A7CF-DF14A920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5A02-E50D-074C-8602-121FD7C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Genuine repentance involves a commitment to change our ways (Ac.26:20)</a:t>
            </a:r>
          </a:p>
          <a:p>
            <a:r>
              <a:rPr lang="en-US" sz="2400" dirty="0"/>
              <a:t>Repentance is more than a feeling of sorrow or guilt over sin (2Cor.7:10)</a:t>
            </a:r>
            <a:endParaRPr lang="en-US" sz="2000" dirty="0"/>
          </a:p>
          <a:p>
            <a:r>
              <a:rPr lang="en-US" sz="2400" dirty="0"/>
              <a:t>Repentance is a change of will that leads to a change of conduct</a:t>
            </a:r>
          </a:p>
          <a:p>
            <a:r>
              <a:rPr lang="en-US" sz="2400" dirty="0"/>
              <a:t>To be worth anything, repentance must be resolute and with our whole heart</a:t>
            </a:r>
          </a:p>
        </p:txBody>
      </p:sp>
    </p:spTree>
    <p:extLst>
      <p:ext uri="{BB962C8B-B14F-4D97-AF65-F5344CB8AC3E}">
        <p14:creationId xmlns:p14="http://schemas.microsoft.com/office/powerpoint/2010/main" val="234631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FEFF-043D-4245-A7CF-DF14A920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5A02-E50D-074C-8602-121FD7C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Honest confession involves a commitment to be true to Christ</a:t>
            </a:r>
          </a:p>
          <a:p>
            <a:r>
              <a:rPr lang="en-US" sz="2400" dirty="0"/>
              <a:t>A pledge of faithfulness (Col.2:6)</a:t>
            </a:r>
            <a:endParaRPr lang="en-US" sz="2000" dirty="0"/>
          </a:p>
          <a:p>
            <a:r>
              <a:rPr lang="en-US" sz="2400" dirty="0"/>
              <a:t>Obedience to our confession (2Cor.9:13)</a:t>
            </a:r>
          </a:p>
          <a:p>
            <a:r>
              <a:rPr lang="en-US" sz="2400" dirty="0"/>
              <a:t>Hold fast our confession (Heb.4:14)</a:t>
            </a:r>
          </a:p>
        </p:txBody>
      </p:sp>
    </p:spTree>
    <p:extLst>
      <p:ext uri="{BB962C8B-B14F-4D97-AF65-F5344CB8AC3E}">
        <p14:creationId xmlns:p14="http://schemas.microsoft.com/office/powerpoint/2010/main" val="817615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FEFF-043D-4245-A7CF-DF14A920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5A02-E50D-074C-8602-121FD7C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Scriptural baptism involves a commitment to walk in newness of life</a:t>
            </a:r>
          </a:p>
          <a:p>
            <a:r>
              <a:rPr lang="en-US" sz="2400" dirty="0"/>
              <a:t>N.T. meaning of baptism is two-fold</a:t>
            </a:r>
          </a:p>
          <a:p>
            <a:pPr lvl="1"/>
            <a:r>
              <a:rPr lang="en-US" sz="2200" dirty="0"/>
              <a:t>A burial that follows death to sin</a:t>
            </a:r>
          </a:p>
          <a:p>
            <a:pPr lvl="1"/>
            <a:r>
              <a:rPr lang="en-US" sz="2200" dirty="0"/>
              <a:t>A resurrection to walk in newness of life</a:t>
            </a:r>
          </a:p>
          <a:p>
            <a:r>
              <a:rPr lang="en-US" sz="2400" dirty="0"/>
              <a:t>We may have failed in emphasizing this</a:t>
            </a:r>
            <a:endParaRPr lang="en-US" sz="2000" dirty="0"/>
          </a:p>
          <a:p>
            <a:r>
              <a:rPr lang="en-US" sz="2400" dirty="0"/>
              <a:t>Without true commitment baptism is an empty act</a:t>
            </a:r>
          </a:p>
        </p:txBody>
      </p:sp>
    </p:spTree>
    <p:extLst>
      <p:ext uri="{BB962C8B-B14F-4D97-AF65-F5344CB8AC3E}">
        <p14:creationId xmlns:p14="http://schemas.microsoft.com/office/powerpoint/2010/main" val="2549625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FEFF-043D-4245-A7CF-DF14A920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Obedience and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D5A02-E50D-074C-8602-121FD7CAD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Obedience without commitment is not really obedience (Gal.2:20)</a:t>
            </a:r>
          </a:p>
          <a:p>
            <a:r>
              <a:rPr lang="en-US" sz="2400" dirty="0"/>
              <a:t>Obedience to the gospel must be ”from the heart” (Rom.6:17)</a:t>
            </a:r>
            <a:endParaRPr lang="en-US" sz="2200" dirty="0"/>
          </a:p>
          <a:p>
            <a:r>
              <a:rPr lang="en-US" sz="2400" dirty="0"/>
              <a:t>To waver in our obedience to the gospel is to lose the benefit of having obeyed it</a:t>
            </a:r>
            <a:endParaRPr lang="en-US" sz="2000" dirty="0"/>
          </a:p>
          <a:p>
            <a:r>
              <a:rPr lang="en-US" sz="2400" dirty="0"/>
              <a:t>Obedience and commitment always go together</a:t>
            </a:r>
          </a:p>
        </p:txBody>
      </p:sp>
    </p:spTree>
    <p:extLst>
      <p:ext uri="{BB962C8B-B14F-4D97-AF65-F5344CB8AC3E}">
        <p14:creationId xmlns:p14="http://schemas.microsoft.com/office/powerpoint/2010/main" val="747393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7127D-1F6B-524C-BB21-2A8EDD562C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Conversion and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05486-AA66-DA43-89BF-ADD00E30B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10:23</a:t>
            </a:r>
          </a:p>
        </p:txBody>
      </p:sp>
    </p:spTree>
    <p:extLst>
      <p:ext uri="{BB962C8B-B14F-4D97-AF65-F5344CB8AC3E}">
        <p14:creationId xmlns:p14="http://schemas.microsoft.com/office/powerpoint/2010/main" val="3031783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{4C1A4853-D83D-E54A-A279-B9BC12BD5193}tf10001069</Template>
  <TotalTime>88</TotalTime>
  <Words>292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Conversion</vt:lpstr>
      <vt:lpstr>Conversion and Commitment</vt:lpstr>
      <vt:lpstr>Faith</vt:lpstr>
      <vt:lpstr>Repentance</vt:lpstr>
      <vt:lpstr>Confession</vt:lpstr>
      <vt:lpstr>Baptism</vt:lpstr>
      <vt:lpstr>Obedience and Commitment</vt:lpstr>
      <vt:lpstr>Conversion and Commitment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and Commitment</dc:title>
  <dc:creator>Brett Hogland</dc:creator>
  <cp:lastModifiedBy>Brett Hogland</cp:lastModifiedBy>
  <cp:revision>3</cp:revision>
  <dcterms:created xsi:type="dcterms:W3CDTF">2018-11-18T12:47:00Z</dcterms:created>
  <dcterms:modified xsi:type="dcterms:W3CDTF">2018-11-18T14:15:05Z</dcterms:modified>
</cp:coreProperties>
</file>