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2" r:id="rId5"/>
    <p:sldId id="263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98"/>
  </p:normalViewPr>
  <p:slideViewPr>
    <p:cSldViewPr>
      <p:cViewPr varScale="1">
        <p:scale>
          <a:sx n="88" d="100"/>
          <a:sy n="88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87D842-BB82-48DC-BF3D-B03267FF04B0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9ED395-0163-48C0-8302-D6229BCA4E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835152"/>
          </a:xfrm>
        </p:spPr>
        <p:txBody>
          <a:bodyPr>
            <a:noAutofit/>
          </a:bodyPr>
          <a:lstStyle/>
          <a:p>
            <a:r>
              <a:rPr lang="en-US" sz="5400" dirty="0"/>
              <a:t>Cain and Abel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Genesis 3:1-16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D9AB4B-EE04-EF45-A866-B852226898D8}"/>
              </a:ext>
            </a:extLst>
          </p:cNvPr>
          <p:cNvSpPr txBox="1"/>
          <p:nvPr/>
        </p:nvSpPr>
        <p:spPr>
          <a:xfrm>
            <a:off x="685800" y="4191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The </a:t>
            </a:r>
            <a:r>
              <a:rPr lang="en-US" sz="3200" b="1" i="1" dirty="0">
                <a:latin typeface="+mj-lt"/>
              </a:rPr>
              <a:t>Real</a:t>
            </a:r>
            <a:r>
              <a:rPr lang="en-US" sz="3200" b="1" dirty="0">
                <a:latin typeface="+mj-lt"/>
              </a:rPr>
              <a:t> Difference…</a:t>
            </a:r>
          </a:p>
        </p:txBody>
      </p:sp>
    </p:spTree>
    <p:extLst>
      <p:ext uri="{BB962C8B-B14F-4D97-AF65-F5344CB8AC3E}">
        <p14:creationId xmlns:p14="http://schemas.microsoft.com/office/powerpoint/2010/main" val="263232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Real</a:t>
            </a:r>
            <a:r>
              <a:rPr lang="en-US" dirty="0"/>
              <a:t> Difference Was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Their Occupation </a:t>
            </a:r>
          </a:p>
          <a:p>
            <a:endParaRPr lang="en-US" sz="4000" dirty="0"/>
          </a:p>
          <a:p>
            <a:r>
              <a:rPr lang="en-US" sz="4000" dirty="0"/>
              <a:t>Genetic</a:t>
            </a:r>
          </a:p>
          <a:p>
            <a:endParaRPr lang="en-US" sz="4000" dirty="0"/>
          </a:p>
          <a:p>
            <a:r>
              <a:rPr lang="en-US" sz="4000" dirty="0"/>
              <a:t>Environmental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Difference Was…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Their Approach To God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(Gen.4:4-5)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(1John 3:11-12)</a:t>
            </a:r>
          </a:p>
          <a:p>
            <a:pPr lvl="1"/>
            <a:r>
              <a:rPr lang="en-US" sz="3200" dirty="0"/>
              <a:t>Cain was an example of one:</a:t>
            </a:r>
          </a:p>
          <a:p>
            <a:pPr lvl="2"/>
            <a:r>
              <a:rPr lang="en-US" sz="2800" dirty="0"/>
              <a:t>Who did not love his brother</a:t>
            </a:r>
          </a:p>
          <a:p>
            <a:pPr lvl="2"/>
            <a:r>
              <a:rPr lang="en-US" sz="2800" dirty="0"/>
              <a:t>Whose works were evil</a:t>
            </a:r>
          </a:p>
          <a:p>
            <a:pPr lvl="2"/>
            <a:r>
              <a:rPr lang="en-US" sz="2800" dirty="0"/>
              <a:t>Lived under the influence of the wicked one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Difference Was…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Their Approach To God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(Gen.4:4-5)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(Jude 11)</a:t>
            </a:r>
          </a:p>
          <a:p>
            <a:pPr lvl="1"/>
            <a:r>
              <a:rPr lang="en-US" sz="3200" dirty="0"/>
              <a:t>Cain was an example of:</a:t>
            </a:r>
          </a:p>
          <a:p>
            <a:pPr lvl="2"/>
            <a:r>
              <a:rPr lang="en-US" sz="2800" dirty="0"/>
              <a:t>Greed</a:t>
            </a:r>
          </a:p>
          <a:p>
            <a:pPr lvl="2"/>
            <a:r>
              <a:rPr lang="en-US" sz="2800" dirty="0"/>
              <a:t>Error</a:t>
            </a:r>
          </a:p>
          <a:p>
            <a:pPr lvl="2"/>
            <a:r>
              <a:rPr lang="en-US" sz="2800" dirty="0"/>
              <a:t>Rebellion</a:t>
            </a:r>
          </a:p>
        </p:txBody>
      </p:sp>
    </p:spTree>
    <p:extLst>
      <p:ext uri="{BB962C8B-B14F-4D97-AF65-F5344CB8AC3E}">
        <p14:creationId xmlns:p14="http://schemas.microsoft.com/office/powerpoint/2010/main" val="116084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Difference Was…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Their Approach To God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(Gen.4:4-5)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(Hebrews 11:4) </a:t>
            </a:r>
          </a:p>
          <a:p>
            <a:pPr lvl="1"/>
            <a:r>
              <a:rPr lang="en-US" sz="3200" dirty="0"/>
              <a:t>Abel walked by faith – Cain did not</a:t>
            </a:r>
          </a:p>
        </p:txBody>
      </p:sp>
    </p:spTree>
    <p:extLst>
      <p:ext uri="{BB962C8B-B14F-4D97-AF65-F5344CB8AC3E}">
        <p14:creationId xmlns:p14="http://schemas.microsoft.com/office/powerpoint/2010/main" val="2018675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Simple Lessons</a:t>
            </a:r>
            <a:br>
              <a:rPr lang="en-US" dirty="0"/>
            </a:br>
            <a:r>
              <a:rPr lang="en-US" dirty="0"/>
              <a:t>From Cain and 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u="sng" dirty="0"/>
              <a:t>Approach</a:t>
            </a:r>
            <a:r>
              <a:rPr lang="en-US" dirty="0"/>
              <a:t> to God must be according to His will and not our own </a:t>
            </a:r>
            <a:r>
              <a:rPr lang="en-US" dirty="0">
                <a:solidFill>
                  <a:schemeClr val="accent6"/>
                </a:solidFill>
              </a:rPr>
              <a:t>(Matt.7:21-23)</a:t>
            </a:r>
          </a:p>
          <a:p>
            <a:endParaRPr lang="en-US" dirty="0"/>
          </a:p>
          <a:p>
            <a:r>
              <a:rPr lang="en-US" dirty="0"/>
              <a:t>Anger toward the righteous can bring no good result </a:t>
            </a:r>
            <a:r>
              <a:rPr lang="en-US" dirty="0">
                <a:solidFill>
                  <a:schemeClr val="accent6"/>
                </a:solidFill>
              </a:rPr>
              <a:t>(Jn.15:18-21)</a:t>
            </a:r>
          </a:p>
          <a:p>
            <a:endParaRPr lang="en-US" dirty="0"/>
          </a:p>
          <a:p>
            <a:r>
              <a:rPr lang="en-US" dirty="0"/>
              <a:t>God holds us accountable to rule over sin </a:t>
            </a:r>
            <a:r>
              <a:rPr lang="en-US" dirty="0">
                <a:solidFill>
                  <a:schemeClr val="accent6"/>
                </a:solidFill>
              </a:rPr>
              <a:t>(Rom.6:3-4, 15-18)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835152"/>
          </a:xfrm>
        </p:spPr>
        <p:txBody>
          <a:bodyPr>
            <a:noAutofit/>
          </a:bodyPr>
          <a:lstStyle/>
          <a:p>
            <a:r>
              <a:rPr lang="en-US" sz="5400" dirty="0"/>
              <a:t>Cain and Abel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Genesis 3:1-16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D9AB4B-EE04-EF45-A866-B852226898D8}"/>
              </a:ext>
            </a:extLst>
          </p:cNvPr>
          <p:cNvSpPr txBox="1"/>
          <p:nvPr/>
        </p:nvSpPr>
        <p:spPr>
          <a:xfrm>
            <a:off x="685800" y="4191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+mj-lt"/>
              </a:rPr>
              <a:t>The </a:t>
            </a:r>
            <a:r>
              <a:rPr lang="en-US" sz="3200" b="1" i="1" dirty="0">
                <a:latin typeface="+mj-lt"/>
              </a:rPr>
              <a:t>Real</a:t>
            </a:r>
            <a:r>
              <a:rPr lang="en-US" sz="3200" b="1" dirty="0">
                <a:latin typeface="+mj-lt"/>
              </a:rPr>
              <a:t> Difference…</a:t>
            </a:r>
          </a:p>
        </p:txBody>
      </p:sp>
    </p:spTree>
    <p:extLst>
      <p:ext uri="{BB962C8B-B14F-4D97-AF65-F5344CB8AC3E}">
        <p14:creationId xmlns:p14="http://schemas.microsoft.com/office/powerpoint/2010/main" val="127962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</TotalTime>
  <Words>175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Wingdings</vt:lpstr>
      <vt:lpstr>Wingdings 2</vt:lpstr>
      <vt:lpstr>Wingdings 3</vt:lpstr>
      <vt:lpstr>Module</vt:lpstr>
      <vt:lpstr>Cain and Abel </vt:lpstr>
      <vt:lpstr>The Real Difference Was Not…</vt:lpstr>
      <vt:lpstr>The Real Difference Was…</vt:lpstr>
      <vt:lpstr>The Real Difference Was…</vt:lpstr>
      <vt:lpstr>The Real Difference Was…</vt:lpstr>
      <vt:lpstr>Three Simple Lessons From Cain and Abel</vt:lpstr>
      <vt:lpstr>Cain and Abel </vt:lpstr>
    </vt:vector>
  </TitlesOfParts>
  <Manager/>
  <Company>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</dc:creator>
  <cp:keywords/>
  <dc:description/>
  <cp:lastModifiedBy>Brett Hogland</cp:lastModifiedBy>
  <cp:revision>13</cp:revision>
  <dcterms:created xsi:type="dcterms:W3CDTF">2008-10-26T14:24:44Z</dcterms:created>
  <dcterms:modified xsi:type="dcterms:W3CDTF">2018-09-23T11:16:47Z</dcterms:modified>
  <cp:category/>
</cp:coreProperties>
</file>