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59"/>
  </p:notesMasterIdLst>
  <p:sldIdLst>
    <p:sldId id="302" r:id="rId7"/>
    <p:sldId id="261" r:id="rId8"/>
    <p:sldId id="257" r:id="rId9"/>
    <p:sldId id="284" r:id="rId10"/>
    <p:sldId id="285" r:id="rId11"/>
    <p:sldId id="286" r:id="rId12"/>
    <p:sldId id="260" r:id="rId13"/>
    <p:sldId id="262" r:id="rId14"/>
    <p:sldId id="263" r:id="rId15"/>
    <p:sldId id="264" r:id="rId16"/>
    <p:sldId id="265" r:id="rId17"/>
    <p:sldId id="266" r:id="rId18"/>
    <p:sldId id="267" r:id="rId19"/>
    <p:sldId id="268" r:id="rId20"/>
    <p:sldId id="269" r:id="rId21"/>
    <p:sldId id="259" r:id="rId22"/>
    <p:sldId id="258" r:id="rId23"/>
    <p:sldId id="272" r:id="rId24"/>
    <p:sldId id="273" r:id="rId25"/>
    <p:sldId id="274" r:id="rId26"/>
    <p:sldId id="276" r:id="rId27"/>
    <p:sldId id="270" r:id="rId28"/>
    <p:sldId id="277" r:id="rId29"/>
    <p:sldId id="278" r:id="rId30"/>
    <p:sldId id="279" r:id="rId31"/>
    <p:sldId id="280" r:id="rId32"/>
    <p:sldId id="275" r:id="rId33"/>
    <p:sldId id="281" r:id="rId34"/>
    <p:sldId id="282" r:id="rId35"/>
    <p:sldId id="290" r:id="rId36"/>
    <p:sldId id="289" r:id="rId37"/>
    <p:sldId id="288" r:id="rId38"/>
    <p:sldId id="291" r:id="rId39"/>
    <p:sldId id="292" r:id="rId40"/>
    <p:sldId id="293" r:id="rId41"/>
    <p:sldId id="294" r:id="rId42"/>
    <p:sldId id="306" r:id="rId43"/>
    <p:sldId id="307" r:id="rId44"/>
    <p:sldId id="295" r:id="rId45"/>
    <p:sldId id="303" r:id="rId46"/>
    <p:sldId id="304" r:id="rId47"/>
    <p:sldId id="298" r:id="rId48"/>
    <p:sldId id="309" r:id="rId49"/>
    <p:sldId id="297" r:id="rId50"/>
    <p:sldId id="305" r:id="rId51"/>
    <p:sldId id="308" r:id="rId52"/>
    <p:sldId id="310" r:id="rId53"/>
    <p:sldId id="311" r:id="rId54"/>
    <p:sldId id="312" r:id="rId55"/>
    <p:sldId id="300" r:id="rId56"/>
    <p:sldId id="301" r:id="rId57"/>
    <p:sldId id="271" r:id="rId58"/>
  </p:sldIdLst>
  <p:sldSz cx="9144000" cy="6858000" type="screen4x3"/>
  <p:notesSz cx="6858000" cy="9144000"/>
  <p:embeddedFontLst>
    <p:embeddedFont>
      <p:font typeface="Bauhaus 93" pitchFamily="82" charset="0"/>
      <p:regular r:id="rId60"/>
    </p:embeddedFont>
    <p:embeddedFont>
      <p:font typeface="Arial Black" pitchFamily="34" charset="0"/>
      <p:bold r:id="rId61"/>
    </p:embeddedFont>
    <p:embeddedFont>
      <p:font typeface="Berlin Sans FB Demi" pitchFamily="34" charset="0"/>
      <p:bold r:id="rId62"/>
    </p:embeddedFont>
    <p:embeddedFont>
      <p:font typeface="Verdana" pitchFamily="34" charset="0"/>
      <p:regular r:id="rId63"/>
      <p:bold r:id="rId64"/>
      <p:italic r:id="rId65"/>
      <p:boldItalic r:id="rId66"/>
    </p:embeddedFont>
    <p:embeddedFont>
      <p:font typeface="Calibri" pitchFamily="34" charset="0"/>
      <p:regular r:id="rId67"/>
      <p:bold r:id="rId68"/>
      <p:italic r:id="rId69"/>
      <p:boldItalic r:id="rId70"/>
    </p:embeddedFont>
    <p:embeddedFont>
      <p:font typeface="Aharoni" pitchFamily="2" charset="-79"/>
      <p:bold r:id="rId71"/>
    </p:embeddedFont>
    <p:embeddedFont>
      <p:font typeface="Arial Rounded MT Bold" pitchFamily="34" charset="0"/>
      <p:regular r:id="rId72"/>
    </p:embeddedFont>
    <p:embeddedFont>
      <p:font typeface="Candara" pitchFamily="34" charset="0"/>
      <p:regular r:id="rId73"/>
      <p:bold r:id="rId74"/>
      <p:italic r:id="rId75"/>
      <p:boldItalic r:id="rId76"/>
    </p:embeddedFont>
    <p:embeddedFont>
      <p:font typeface="Wingdings 2" pitchFamily="18" charset="2"/>
      <p:regular r:id="rId77"/>
    </p:embeddedFont>
    <p:embeddedFont>
      <p:font typeface="Arial Narrow" pitchFamily="34" charset="0"/>
      <p:regular r:id="rId78"/>
      <p:bold r:id="rId79"/>
      <p:italic r:id="rId80"/>
      <p:boldItalic r:id="rId81"/>
    </p:embeddedFont>
    <p:embeddedFont>
      <p:font typeface="Cambria Math" pitchFamily="18" charset="0"/>
      <p:regular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9550" autoAdjust="0"/>
  </p:normalViewPr>
  <p:slideViewPr>
    <p:cSldViewPr>
      <p:cViewPr varScale="1">
        <p:scale>
          <a:sx n="65" d="100"/>
          <a:sy n="65" d="100"/>
        </p:scale>
        <p:origin x="-966" y="-96"/>
      </p:cViewPr>
      <p:guideLst>
        <p:guide orient="horz" pos="2160"/>
        <p:guide pos="2880"/>
      </p:guideLst>
    </p:cSldViewPr>
  </p:slideViewPr>
  <p:notesTextViewPr>
    <p:cViewPr>
      <p:scale>
        <a:sx n="1" d="1"/>
        <a:sy n="1" d="1"/>
      </p:scale>
      <p:origin x="0" y="0"/>
    </p:cViewPr>
  </p:notesTextViewPr>
  <p:sorterViewPr>
    <p:cViewPr>
      <p:scale>
        <a:sx n="100" d="100"/>
        <a:sy n="100" d="100"/>
      </p:scale>
      <p:origin x="0" y="10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font" Target="fonts/font20.fntdata"/><Relationship Id="rId5" Type="http://schemas.openxmlformats.org/officeDocument/2006/relationships/slideMaster" Target="slideMasters/slideMaster5.xml"/><Relationship Id="rId61" Type="http://schemas.openxmlformats.org/officeDocument/2006/relationships/font" Target="fonts/font2.fntdata"/><Relationship Id="rId82" Type="http://schemas.openxmlformats.org/officeDocument/2006/relationships/font" Target="fonts/font23.fntdata"/><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7C58A-A737-478B-8799-11F8354F6D3B}"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0A7D364D-44B7-4F5F-84D2-97369A2BEE75}">
      <dgm:prSet phldrT="[Text]"/>
      <dgm:spPr/>
      <dgm:t>
        <a:bodyPr/>
        <a:lstStyle/>
        <a:p>
          <a:r>
            <a:rPr lang="en-US" b="1" dirty="0" smtClean="0"/>
            <a:t>Works</a:t>
          </a:r>
          <a:endParaRPr lang="en-US" b="1" dirty="0"/>
        </a:p>
      </dgm:t>
    </dgm:pt>
    <dgm:pt modelId="{F011828B-B4A5-4A2D-BF61-404DEF7195FB}" type="parTrans" cxnId="{B09BA03D-9589-4DEB-8FBA-3EAF6C3450D7}">
      <dgm:prSet/>
      <dgm:spPr/>
      <dgm:t>
        <a:bodyPr/>
        <a:lstStyle/>
        <a:p>
          <a:endParaRPr lang="en-US"/>
        </a:p>
      </dgm:t>
    </dgm:pt>
    <dgm:pt modelId="{70B6DC14-9AB6-4780-9EA6-02F1F92CB961}" type="sibTrans" cxnId="{B09BA03D-9589-4DEB-8FBA-3EAF6C3450D7}">
      <dgm:prSet/>
      <dgm:spPr/>
      <dgm:t>
        <a:bodyPr/>
        <a:lstStyle/>
        <a:p>
          <a:endParaRPr lang="en-US"/>
        </a:p>
      </dgm:t>
    </dgm:pt>
    <dgm:pt modelId="{96B92D04-B13C-4AC8-AD8E-C6DFD30D1510}">
      <dgm:prSet phldrT="[Text]"/>
      <dgm:spPr/>
      <dgm:t>
        <a:bodyPr/>
        <a:lstStyle/>
        <a:p>
          <a:r>
            <a:rPr lang="en-US" b="1" dirty="0" smtClean="0"/>
            <a:t>Evidence</a:t>
          </a:r>
          <a:endParaRPr lang="en-US" b="1" dirty="0"/>
        </a:p>
      </dgm:t>
    </dgm:pt>
    <dgm:pt modelId="{A31C1AE8-B8D5-47CF-82DB-9B73BB7FADFE}" type="parTrans" cxnId="{3F4C75CF-1F95-4403-A065-98ADC03E3CC7}">
      <dgm:prSet/>
      <dgm:spPr/>
      <dgm:t>
        <a:bodyPr/>
        <a:lstStyle/>
        <a:p>
          <a:endParaRPr lang="en-US"/>
        </a:p>
      </dgm:t>
    </dgm:pt>
    <dgm:pt modelId="{75270008-3C67-4288-A13F-91B48D61C2FA}" type="sibTrans" cxnId="{3F4C75CF-1F95-4403-A065-98ADC03E3CC7}">
      <dgm:prSet/>
      <dgm:spPr/>
      <dgm:t>
        <a:bodyPr/>
        <a:lstStyle/>
        <a:p>
          <a:endParaRPr lang="en-US"/>
        </a:p>
      </dgm:t>
    </dgm:pt>
    <dgm:pt modelId="{7B5CEF23-2D4F-4A7E-95FA-CE936EF899FC}">
      <dgm:prSet phldrT="[Text]"/>
      <dgm:spPr/>
      <dgm:t>
        <a:bodyPr/>
        <a:lstStyle/>
        <a:p>
          <a:r>
            <a:rPr lang="en-US" b="1" dirty="0" smtClean="0"/>
            <a:t>Know &amp; Believe</a:t>
          </a:r>
          <a:endParaRPr lang="en-US" b="1" dirty="0"/>
        </a:p>
      </dgm:t>
    </dgm:pt>
    <dgm:pt modelId="{9B32776F-B979-4A20-8B5C-6ADDA3E6EA1F}" type="parTrans" cxnId="{91BCE1A3-557A-48A8-966B-6C87079DB615}">
      <dgm:prSet/>
      <dgm:spPr/>
      <dgm:t>
        <a:bodyPr/>
        <a:lstStyle/>
        <a:p>
          <a:endParaRPr lang="en-US"/>
        </a:p>
      </dgm:t>
    </dgm:pt>
    <dgm:pt modelId="{C7878A8E-7B54-4C9B-B75F-41212055F59D}" type="sibTrans" cxnId="{91BCE1A3-557A-48A8-966B-6C87079DB615}">
      <dgm:prSet/>
      <dgm:spPr/>
      <dgm:t>
        <a:bodyPr/>
        <a:lstStyle/>
        <a:p>
          <a:endParaRPr lang="en-US"/>
        </a:p>
      </dgm:t>
    </dgm:pt>
    <dgm:pt modelId="{61B4A5DB-983E-4BD2-8C9E-40BF9620701E}">
      <dgm:prSet phldrT="[Text]"/>
      <dgm:spPr/>
      <dgm:t>
        <a:bodyPr/>
        <a:lstStyle/>
        <a:p>
          <a:r>
            <a:rPr lang="en-US" b="1" dirty="0" smtClean="0"/>
            <a:t>Knowledge of Evidence</a:t>
          </a:r>
          <a:endParaRPr lang="en-US" b="1" dirty="0"/>
        </a:p>
      </dgm:t>
    </dgm:pt>
    <dgm:pt modelId="{7A71F5D0-09B8-4BB0-B5CB-1FF20258E54A}" type="parTrans" cxnId="{46BB91A0-1EAC-4292-B643-56BAECD40659}">
      <dgm:prSet/>
      <dgm:spPr/>
      <dgm:t>
        <a:bodyPr/>
        <a:lstStyle/>
        <a:p>
          <a:endParaRPr lang="en-US"/>
        </a:p>
      </dgm:t>
    </dgm:pt>
    <dgm:pt modelId="{DB6A53AA-D083-459B-A059-EA9394EFDD5B}" type="sibTrans" cxnId="{46BB91A0-1EAC-4292-B643-56BAECD40659}">
      <dgm:prSet/>
      <dgm:spPr/>
      <dgm:t>
        <a:bodyPr/>
        <a:lstStyle/>
        <a:p>
          <a:endParaRPr lang="en-US"/>
        </a:p>
      </dgm:t>
    </dgm:pt>
    <dgm:pt modelId="{22D4584E-A91C-44FC-8000-97E87FC3A832}">
      <dgm:prSet phldrT="[Text]"/>
      <dgm:spPr/>
      <dgm:t>
        <a:bodyPr/>
        <a:lstStyle/>
        <a:p>
          <a:r>
            <a:rPr lang="en-US" dirty="0" smtClean="0"/>
            <a:t>Father In Christ</a:t>
          </a:r>
          <a:endParaRPr lang="en-US" dirty="0"/>
        </a:p>
      </dgm:t>
    </dgm:pt>
    <dgm:pt modelId="{E939B268-1E8E-4078-A302-22CFAD3B1A4F}" type="parTrans" cxnId="{5335345D-0DC3-46C2-BD77-F77EFF161B15}">
      <dgm:prSet/>
      <dgm:spPr/>
      <dgm:t>
        <a:bodyPr/>
        <a:lstStyle/>
        <a:p>
          <a:endParaRPr lang="en-US"/>
        </a:p>
      </dgm:t>
    </dgm:pt>
    <dgm:pt modelId="{5B45D127-DEB6-4B5F-8E35-EF2A8E66D91E}" type="sibTrans" cxnId="{5335345D-0DC3-46C2-BD77-F77EFF161B15}">
      <dgm:prSet/>
      <dgm:spPr/>
      <dgm:t>
        <a:bodyPr/>
        <a:lstStyle/>
        <a:p>
          <a:endParaRPr lang="en-US"/>
        </a:p>
      </dgm:t>
    </dgm:pt>
    <dgm:pt modelId="{550E8699-138D-4DD1-B284-1ED21E4D1307}">
      <dgm:prSet phldrT="[Text]"/>
      <dgm:spPr/>
      <dgm:t>
        <a:bodyPr/>
        <a:lstStyle/>
        <a:p>
          <a:r>
            <a:rPr lang="en-US" b="1" dirty="0" smtClean="0"/>
            <a:t>The Faith From The Evidence</a:t>
          </a:r>
          <a:endParaRPr lang="en-US" b="1" dirty="0"/>
        </a:p>
      </dgm:t>
    </dgm:pt>
    <dgm:pt modelId="{06C62F01-B9B1-4BEA-8501-CB2CE7AC49F4}" type="parTrans" cxnId="{7D014064-0DC8-4573-A86A-FED4F065049A}">
      <dgm:prSet/>
      <dgm:spPr/>
      <dgm:t>
        <a:bodyPr/>
        <a:lstStyle/>
        <a:p>
          <a:endParaRPr lang="en-US"/>
        </a:p>
      </dgm:t>
    </dgm:pt>
    <dgm:pt modelId="{E01E0CFE-15AA-4A81-A5A1-0248ACAC8319}" type="sibTrans" cxnId="{7D014064-0DC8-4573-A86A-FED4F065049A}">
      <dgm:prSet/>
      <dgm:spPr/>
      <dgm:t>
        <a:bodyPr/>
        <a:lstStyle/>
        <a:p>
          <a:endParaRPr lang="en-US"/>
        </a:p>
      </dgm:t>
    </dgm:pt>
    <dgm:pt modelId="{22049BDF-A3AF-4555-871F-718346D7E164}" type="pres">
      <dgm:prSet presAssocID="{8797C58A-A737-478B-8799-11F8354F6D3B}" presName="Name0" presStyleCnt="0">
        <dgm:presLayoutVars>
          <dgm:dir/>
          <dgm:animOne val="branch"/>
          <dgm:animLvl val="lvl"/>
        </dgm:presLayoutVars>
      </dgm:prSet>
      <dgm:spPr/>
      <dgm:t>
        <a:bodyPr/>
        <a:lstStyle/>
        <a:p>
          <a:endParaRPr lang="en-US"/>
        </a:p>
      </dgm:t>
    </dgm:pt>
    <dgm:pt modelId="{D9552464-FF2C-402C-8788-5EF3FB9CD318}" type="pres">
      <dgm:prSet presAssocID="{0A7D364D-44B7-4F5F-84D2-97369A2BEE75}" presName="chaos" presStyleCnt="0"/>
      <dgm:spPr/>
      <dgm:t>
        <a:bodyPr/>
        <a:lstStyle/>
        <a:p>
          <a:endParaRPr lang="en-US"/>
        </a:p>
      </dgm:t>
    </dgm:pt>
    <dgm:pt modelId="{AEBC51AB-C857-499E-A614-86B9813CC855}" type="pres">
      <dgm:prSet presAssocID="{0A7D364D-44B7-4F5F-84D2-97369A2BEE75}" presName="parTx1" presStyleLbl="revTx" presStyleIdx="0" presStyleCnt="5"/>
      <dgm:spPr/>
      <dgm:t>
        <a:bodyPr/>
        <a:lstStyle/>
        <a:p>
          <a:endParaRPr lang="en-US"/>
        </a:p>
      </dgm:t>
    </dgm:pt>
    <dgm:pt modelId="{B991624A-E5AA-44F1-8CCB-7DEEF275AF8B}" type="pres">
      <dgm:prSet presAssocID="{0A7D364D-44B7-4F5F-84D2-97369A2BEE75}" presName="desTx1" presStyleLbl="revTx" presStyleIdx="1" presStyleCnt="5">
        <dgm:presLayoutVars>
          <dgm:bulletEnabled val="1"/>
        </dgm:presLayoutVars>
      </dgm:prSet>
      <dgm:spPr/>
      <dgm:t>
        <a:bodyPr/>
        <a:lstStyle/>
        <a:p>
          <a:endParaRPr lang="en-US"/>
        </a:p>
      </dgm:t>
    </dgm:pt>
    <dgm:pt modelId="{45F0CA8A-87EE-4912-BBCE-37A8FD666F73}" type="pres">
      <dgm:prSet presAssocID="{0A7D364D-44B7-4F5F-84D2-97369A2BEE75}" presName="c1" presStyleLbl="node1" presStyleIdx="0" presStyleCnt="19"/>
      <dgm:spPr/>
      <dgm:t>
        <a:bodyPr/>
        <a:lstStyle/>
        <a:p>
          <a:endParaRPr lang="en-US"/>
        </a:p>
      </dgm:t>
    </dgm:pt>
    <dgm:pt modelId="{A650708D-02D7-4085-A79D-96824C4EA34A}" type="pres">
      <dgm:prSet presAssocID="{0A7D364D-44B7-4F5F-84D2-97369A2BEE75}" presName="c2" presStyleLbl="node1" presStyleIdx="1" presStyleCnt="19"/>
      <dgm:spPr/>
      <dgm:t>
        <a:bodyPr/>
        <a:lstStyle/>
        <a:p>
          <a:endParaRPr lang="en-US"/>
        </a:p>
      </dgm:t>
    </dgm:pt>
    <dgm:pt modelId="{F909CEC7-1D45-454C-9A8D-24A3C053D98E}" type="pres">
      <dgm:prSet presAssocID="{0A7D364D-44B7-4F5F-84D2-97369A2BEE75}" presName="c3" presStyleLbl="node1" presStyleIdx="2" presStyleCnt="19"/>
      <dgm:spPr/>
      <dgm:t>
        <a:bodyPr/>
        <a:lstStyle/>
        <a:p>
          <a:endParaRPr lang="en-US"/>
        </a:p>
      </dgm:t>
    </dgm:pt>
    <dgm:pt modelId="{B116EB97-8923-4FF9-9D15-B6E81F8977FF}" type="pres">
      <dgm:prSet presAssocID="{0A7D364D-44B7-4F5F-84D2-97369A2BEE75}" presName="c4" presStyleLbl="node1" presStyleIdx="3" presStyleCnt="19"/>
      <dgm:spPr/>
      <dgm:t>
        <a:bodyPr/>
        <a:lstStyle/>
        <a:p>
          <a:endParaRPr lang="en-US"/>
        </a:p>
      </dgm:t>
    </dgm:pt>
    <dgm:pt modelId="{12B85ECB-9649-49C6-900E-F8F78D98FB64}" type="pres">
      <dgm:prSet presAssocID="{0A7D364D-44B7-4F5F-84D2-97369A2BEE75}" presName="c5" presStyleLbl="node1" presStyleIdx="4" presStyleCnt="19"/>
      <dgm:spPr/>
      <dgm:t>
        <a:bodyPr/>
        <a:lstStyle/>
        <a:p>
          <a:endParaRPr lang="en-US"/>
        </a:p>
      </dgm:t>
    </dgm:pt>
    <dgm:pt modelId="{7675E83B-4DBE-4516-9394-F8F93E4BFA48}" type="pres">
      <dgm:prSet presAssocID="{0A7D364D-44B7-4F5F-84D2-97369A2BEE75}" presName="c6" presStyleLbl="node1" presStyleIdx="5" presStyleCnt="19"/>
      <dgm:spPr/>
      <dgm:t>
        <a:bodyPr/>
        <a:lstStyle/>
        <a:p>
          <a:endParaRPr lang="en-US"/>
        </a:p>
      </dgm:t>
    </dgm:pt>
    <dgm:pt modelId="{7774EDFC-98C4-4D03-866E-71C61C224868}" type="pres">
      <dgm:prSet presAssocID="{0A7D364D-44B7-4F5F-84D2-97369A2BEE75}" presName="c7" presStyleLbl="node1" presStyleIdx="6" presStyleCnt="19"/>
      <dgm:spPr/>
      <dgm:t>
        <a:bodyPr/>
        <a:lstStyle/>
        <a:p>
          <a:endParaRPr lang="en-US"/>
        </a:p>
      </dgm:t>
    </dgm:pt>
    <dgm:pt modelId="{6555407A-DFAB-4AB6-A78F-DCDCC0F5FE13}" type="pres">
      <dgm:prSet presAssocID="{0A7D364D-44B7-4F5F-84D2-97369A2BEE75}" presName="c8" presStyleLbl="node1" presStyleIdx="7" presStyleCnt="19"/>
      <dgm:spPr/>
      <dgm:t>
        <a:bodyPr/>
        <a:lstStyle/>
        <a:p>
          <a:endParaRPr lang="en-US"/>
        </a:p>
      </dgm:t>
    </dgm:pt>
    <dgm:pt modelId="{F921A65E-BF7B-4055-92B1-4C4D902BB6F6}" type="pres">
      <dgm:prSet presAssocID="{0A7D364D-44B7-4F5F-84D2-97369A2BEE75}" presName="c9" presStyleLbl="node1" presStyleIdx="8" presStyleCnt="19"/>
      <dgm:spPr/>
      <dgm:t>
        <a:bodyPr/>
        <a:lstStyle/>
        <a:p>
          <a:endParaRPr lang="en-US"/>
        </a:p>
      </dgm:t>
    </dgm:pt>
    <dgm:pt modelId="{31BAE034-0F0C-4C94-87B3-F3C5DAF49571}" type="pres">
      <dgm:prSet presAssocID="{0A7D364D-44B7-4F5F-84D2-97369A2BEE75}" presName="c10" presStyleLbl="node1" presStyleIdx="9" presStyleCnt="19"/>
      <dgm:spPr/>
      <dgm:t>
        <a:bodyPr/>
        <a:lstStyle/>
        <a:p>
          <a:endParaRPr lang="en-US"/>
        </a:p>
      </dgm:t>
    </dgm:pt>
    <dgm:pt modelId="{15DB0CBA-B65B-49F5-904E-2C5947369B22}" type="pres">
      <dgm:prSet presAssocID="{0A7D364D-44B7-4F5F-84D2-97369A2BEE75}" presName="c11" presStyleLbl="node1" presStyleIdx="10" presStyleCnt="19"/>
      <dgm:spPr/>
      <dgm:t>
        <a:bodyPr/>
        <a:lstStyle/>
        <a:p>
          <a:endParaRPr lang="en-US"/>
        </a:p>
      </dgm:t>
    </dgm:pt>
    <dgm:pt modelId="{6026AE04-85DC-4050-8EE3-D26EF27A7CC4}" type="pres">
      <dgm:prSet presAssocID="{0A7D364D-44B7-4F5F-84D2-97369A2BEE75}" presName="c12" presStyleLbl="node1" presStyleIdx="11" presStyleCnt="19"/>
      <dgm:spPr/>
      <dgm:t>
        <a:bodyPr/>
        <a:lstStyle/>
        <a:p>
          <a:endParaRPr lang="en-US"/>
        </a:p>
      </dgm:t>
    </dgm:pt>
    <dgm:pt modelId="{C6181068-4CF3-4766-8E44-C947A90DAC01}" type="pres">
      <dgm:prSet presAssocID="{0A7D364D-44B7-4F5F-84D2-97369A2BEE75}" presName="c13" presStyleLbl="node1" presStyleIdx="12" presStyleCnt="19"/>
      <dgm:spPr/>
      <dgm:t>
        <a:bodyPr/>
        <a:lstStyle/>
        <a:p>
          <a:endParaRPr lang="en-US"/>
        </a:p>
      </dgm:t>
    </dgm:pt>
    <dgm:pt modelId="{0DD02138-E267-49AD-8F2D-5E9D4435A83E}" type="pres">
      <dgm:prSet presAssocID="{0A7D364D-44B7-4F5F-84D2-97369A2BEE75}" presName="c14" presStyleLbl="node1" presStyleIdx="13" presStyleCnt="19"/>
      <dgm:spPr/>
      <dgm:t>
        <a:bodyPr/>
        <a:lstStyle/>
        <a:p>
          <a:endParaRPr lang="en-US"/>
        </a:p>
      </dgm:t>
    </dgm:pt>
    <dgm:pt modelId="{28A1F036-D052-4955-AFA6-7A1A5F6A69B4}" type="pres">
      <dgm:prSet presAssocID="{0A7D364D-44B7-4F5F-84D2-97369A2BEE75}" presName="c15" presStyleLbl="node1" presStyleIdx="14" presStyleCnt="19"/>
      <dgm:spPr/>
      <dgm:t>
        <a:bodyPr/>
        <a:lstStyle/>
        <a:p>
          <a:endParaRPr lang="en-US"/>
        </a:p>
      </dgm:t>
    </dgm:pt>
    <dgm:pt modelId="{43F3AF47-30B4-454B-9957-6FC88D109DDD}" type="pres">
      <dgm:prSet presAssocID="{0A7D364D-44B7-4F5F-84D2-97369A2BEE75}" presName="c16" presStyleLbl="node1" presStyleIdx="15" presStyleCnt="19"/>
      <dgm:spPr/>
      <dgm:t>
        <a:bodyPr/>
        <a:lstStyle/>
        <a:p>
          <a:endParaRPr lang="en-US"/>
        </a:p>
      </dgm:t>
    </dgm:pt>
    <dgm:pt modelId="{76B1F78C-CCC1-4D8B-90AD-3212EA65401E}" type="pres">
      <dgm:prSet presAssocID="{0A7D364D-44B7-4F5F-84D2-97369A2BEE75}" presName="c17" presStyleLbl="node1" presStyleIdx="16" presStyleCnt="19"/>
      <dgm:spPr/>
      <dgm:t>
        <a:bodyPr/>
        <a:lstStyle/>
        <a:p>
          <a:endParaRPr lang="en-US"/>
        </a:p>
      </dgm:t>
    </dgm:pt>
    <dgm:pt modelId="{99949BC5-55D7-4807-84B3-F9D43D415CE2}" type="pres">
      <dgm:prSet presAssocID="{0A7D364D-44B7-4F5F-84D2-97369A2BEE75}" presName="c18" presStyleLbl="node1" presStyleIdx="17" presStyleCnt="19"/>
      <dgm:spPr/>
      <dgm:t>
        <a:bodyPr/>
        <a:lstStyle/>
        <a:p>
          <a:endParaRPr lang="en-US"/>
        </a:p>
      </dgm:t>
    </dgm:pt>
    <dgm:pt modelId="{B138548A-3DC4-4044-8B86-06FBB4B861F0}" type="pres">
      <dgm:prSet presAssocID="{70B6DC14-9AB6-4780-9EA6-02F1F92CB961}" presName="chevronComposite1" presStyleCnt="0"/>
      <dgm:spPr/>
      <dgm:t>
        <a:bodyPr/>
        <a:lstStyle/>
        <a:p>
          <a:endParaRPr lang="en-US"/>
        </a:p>
      </dgm:t>
    </dgm:pt>
    <dgm:pt modelId="{59A2F20E-8FFD-451C-B8F3-64099218DF58}" type="pres">
      <dgm:prSet presAssocID="{70B6DC14-9AB6-4780-9EA6-02F1F92CB961}" presName="chevron1" presStyleLbl="sibTrans2D1" presStyleIdx="0" presStyleCnt="2"/>
      <dgm:spPr/>
      <dgm:t>
        <a:bodyPr/>
        <a:lstStyle/>
        <a:p>
          <a:endParaRPr lang="en-US"/>
        </a:p>
      </dgm:t>
    </dgm:pt>
    <dgm:pt modelId="{A8DE744A-EBCA-4F48-A850-DEE95096DF8E}" type="pres">
      <dgm:prSet presAssocID="{70B6DC14-9AB6-4780-9EA6-02F1F92CB961}" presName="spChevron1" presStyleCnt="0"/>
      <dgm:spPr/>
      <dgm:t>
        <a:bodyPr/>
        <a:lstStyle/>
        <a:p>
          <a:endParaRPr lang="en-US"/>
        </a:p>
      </dgm:t>
    </dgm:pt>
    <dgm:pt modelId="{5DA67990-DF3B-4A01-A400-369B9BAD55D7}" type="pres">
      <dgm:prSet presAssocID="{7B5CEF23-2D4F-4A7E-95FA-CE936EF899FC}" presName="middle" presStyleCnt="0"/>
      <dgm:spPr/>
      <dgm:t>
        <a:bodyPr/>
        <a:lstStyle/>
        <a:p>
          <a:endParaRPr lang="en-US"/>
        </a:p>
      </dgm:t>
    </dgm:pt>
    <dgm:pt modelId="{DF46251D-35E9-4E19-98FB-F39F99473C3B}" type="pres">
      <dgm:prSet presAssocID="{7B5CEF23-2D4F-4A7E-95FA-CE936EF899FC}" presName="parTxMid" presStyleLbl="revTx" presStyleIdx="2" presStyleCnt="5"/>
      <dgm:spPr/>
      <dgm:t>
        <a:bodyPr/>
        <a:lstStyle/>
        <a:p>
          <a:endParaRPr lang="en-US"/>
        </a:p>
      </dgm:t>
    </dgm:pt>
    <dgm:pt modelId="{566F6871-3285-4923-B8AE-8EC612612818}" type="pres">
      <dgm:prSet presAssocID="{7B5CEF23-2D4F-4A7E-95FA-CE936EF899FC}" presName="desTxMid" presStyleLbl="revTx" presStyleIdx="3" presStyleCnt="5">
        <dgm:presLayoutVars>
          <dgm:bulletEnabled val="1"/>
        </dgm:presLayoutVars>
      </dgm:prSet>
      <dgm:spPr/>
      <dgm:t>
        <a:bodyPr/>
        <a:lstStyle/>
        <a:p>
          <a:endParaRPr lang="en-US"/>
        </a:p>
      </dgm:t>
    </dgm:pt>
    <dgm:pt modelId="{C4EA340A-93A1-4861-B94B-B20EC48231E7}" type="pres">
      <dgm:prSet presAssocID="{7B5CEF23-2D4F-4A7E-95FA-CE936EF899FC}" presName="spMid" presStyleCnt="0"/>
      <dgm:spPr/>
      <dgm:t>
        <a:bodyPr/>
        <a:lstStyle/>
        <a:p>
          <a:endParaRPr lang="en-US"/>
        </a:p>
      </dgm:t>
    </dgm:pt>
    <dgm:pt modelId="{5B44AFA7-EB06-4E71-B51F-9A9463FC4AE7}" type="pres">
      <dgm:prSet presAssocID="{C7878A8E-7B54-4C9B-B75F-41212055F59D}" presName="chevronComposite1" presStyleCnt="0"/>
      <dgm:spPr/>
      <dgm:t>
        <a:bodyPr/>
        <a:lstStyle/>
        <a:p>
          <a:endParaRPr lang="en-US"/>
        </a:p>
      </dgm:t>
    </dgm:pt>
    <dgm:pt modelId="{2078F36B-5AC8-468F-BE05-7131E94FBB23}" type="pres">
      <dgm:prSet presAssocID="{C7878A8E-7B54-4C9B-B75F-41212055F59D}" presName="chevron1" presStyleLbl="sibTrans2D1" presStyleIdx="1" presStyleCnt="2"/>
      <dgm:spPr/>
      <dgm:t>
        <a:bodyPr/>
        <a:lstStyle/>
        <a:p>
          <a:endParaRPr lang="en-US"/>
        </a:p>
      </dgm:t>
    </dgm:pt>
    <dgm:pt modelId="{4D01CDDE-FF07-4B17-9994-7F97C5833C8C}" type="pres">
      <dgm:prSet presAssocID="{C7878A8E-7B54-4C9B-B75F-41212055F59D}" presName="spChevron1" presStyleCnt="0"/>
      <dgm:spPr/>
      <dgm:t>
        <a:bodyPr/>
        <a:lstStyle/>
        <a:p>
          <a:endParaRPr lang="en-US"/>
        </a:p>
      </dgm:t>
    </dgm:pt>
    <dgm:pt modelId="{9B503ACF-890B-47FF-A5B8-A8CAED3B0DB4}" type="pres">
      <dgm:prSet presAssocID="{22D4584E-A91C-44FC-8000-97E87FC3A832}" presName="last" presStyleCnt="0"/>
      <dgm:spPr/>
      <dgm:t>
        <a:bodyPr/>
        <a:lstStyle/>
        <a:p>
          <a:endParaRPr lang="en-US"/>
        </a:p>
      </dgm:t>
    </dgm:pt>
    <dgm:pt modelId="{EB0CCAB4-ABE7-407C-B27B-D07B780D4326}" type="pres">
      <dgm:prSet presAssocID="{22D4584E-A91C-44FC-8000-97E87FC3A832}" presName="circleTx" presStyleLbl="node1" presStyleIdx="18" presStyleCnt="19"/>
      <dgm:spPr/>
      <dgm:t>
        <a:bodyPr/>
        <a:lstStyle/>
        <a:p>
          <a:endParaRPr lang="en-US"/>
        </a:p>
      </dgm:t>
    </dgm:pt>
    <dgm:pt modelId="{9197A3C1-61F8-4ECE-A17E-58E952D0317B}" type="pres">
      <dgm:prSet presAssocID="{22D4584E-A91C-44FC-8000-97E87FC3A832}" presName="desTxN" presStyleLbl="revTx" presStyleIdx="4" presStyleCnt="5">
        <dgm:presLayoutVars>
          <dgm:bulletEnabled val="1"/>
        </dgm:presLayoutVars>
      </dgm:prSet>
      <dgm:spPr/>
      <dgm:t>
        <a:bodyPr/>
        <a:lstStyle/>
        <a:p>
          <a:endParaRPr lang="en-US"/>
        </a:p>
      </dgm:t>
    </dgm:pt>
    <dgm:pt modelId="{4B2221C1-B94D-4465-BE37-59CF866AA2F3}" type="pres">
      <dgm:prSet presAssocID="{22D4584E-A91C-44FC-8000-97E87FC3A832}" presName="spN" presStyleCnt="0"/>
      <dgm:spPr/>
      <dgm:t>
        <a:bodyPr/>
        <a:lstStyle/>
        <a:p>
          <a:endParaRPr lang="en-US"/>
        </a:p>
      </dgm:t>
    </dgm:pt>
  </dgm:ptLst>
  <dgm:cxnLst>
    <dgm:cxn modelId="{B09BA03D-9589-4DEB-8FBA-3EAF6C3450D7}" srcId="{8797C58A-A737-478B-8799-11F8354F6D3B}" destId="{0A7D364D-44B7-4F5F-84D2-97369A2BEE75}" srcOrd="0" destOrd="0" parTransId="{F011828B-B4A5-4A2D-BF61-404DEF7195FB}" sibTransId="{70B6DC14-9AB6-4780-9EA6-02F1F92CB961}"/>
    <dgm:cxn modelId="{608D92A3-AA4C-41E0-B738-06FB0923257B}" type="presOf" srcId="{22D4584E-A91C-44FC-8000-97E87FC3A832}" destId="{EB0CCAB4-ABE7-407C-B27B-D07B780D4326}" srcOrd="0" destOrd="0" presId="urn:microsoft.com/office/officeart/2009/3/layout/RandomtoResultProcess"/>
    <dgm:cxn modelId="{46BB91A0-1EAC-4292-B643-56BAECD40659}" srcId="{7B5CEF23-2D4F-4A7E-95FA-CE936EF899FC}" destId="{61B4A5DB-983E-4BD2-8C9E-40BF9620701E}" srcOrd="0" destOrd="0" parTransId="{7A71F5D0-09B8-4BB0-B5CB-1FF20258E54A}" sibTransId="{DB6A53AA-D083-459B-A059-EA9394EFDD5B}"/>
    <dgm:cxn modelId="{7D014064-0DC8-4573-A86A-FED4F065049A}" srcId="{22D4584E-A91C-44FC-8000-97E87FC3A832}" destId="{550E8699-138D-4DD1-B284-1ED21E4D1307}" srcOrd="0" destOrd="0" parTransId="{06C62F01-B9B1-4BEA-8501-CB2CE7AC49F4}" sibTransId="{E01E0CFE-15AA-4A81-A5A1-0248ACAC8319}"/>
    <dgm:cxn modelId="{441C8F48-E7E8-4824-8A79-82D717754D9F}" type="presOf" srcId="{550E8699-138D-4DD1-B284-1ED21E4D1307}" destId="{9197A3C1-61F8-4ECE-A17E-58E952D0317B}" srcOrd="0" destOrd="0" presId="urn:microsoft.com/office/officeart/2009/3/layout/RandomtoResultProcess"/>
    <dgm:cxn modelId="{4A62FAAA-B82C-4DBC-9557-ACEAD84A86E5}" type="presOf" srcId="{61B4A5DB-983E-4BD2-8C9E-40BF9620701E}" destId="{566F6871-3285-4923-B8AE-8EC612612818}" srcOrd="0" destOrd="0" presId="urn:microsoft.com/office/officeart/2009/3/layout/RandomtoResultProcess"/>
    <dgm:cxn modelId="{3F4C75CF-1F95-4403-A065-98ADC03E3CC7}" srcId="{0A7D364D-44B7-4F5F-84D2-97369A2BEE75}" destId="{96B92D04-B13C-4AC8-AD8E-C6DFD30D1510}" srcOrd="0" destOrd="0" parTransId="{A31C1AE8-B8D5-47CF-82DB-9B73BB7FADFE}" sibTransId="{75270008-3C67-4288-A13F-91B48D61C2FA}"/>
    <dgm:cxn modelId="{CEEB0AF1-9720-4AF6-A4AE-23E78FEE9959}" type="presOf" srcId="{7B5CEF23-2D4F-4A7E-95FA-CE936EF899FC}" destId="{DF46251D-35E9-4E19-98FB-F39F99473C3B}" srcOrd="0" destOrd="0" presId="urn:microsoft.com/office/officeart/2009/3/layout/RandomtoResultProcess"/>
    <dgm:cxn modelId="{0348F65E-7944-4AAC-8D9A-953FEB448904}" type="presOf" srcId="{96B92D04-B13C-4AC8-AD8E-C6DFD30D1510}" destId="{B991624A-E5AA-44F1-8CCB-7DEEF275AF8B}" srcOrd="0" destOrd="0" presId="urn:microsoft.com/office/officeart/2009/3/layout/RandomtoResultProcess"/>
    <dgm:cxn modelId="{5ECCD51E-ECE0-4666-98C5-9C59C28B7E90}" type="presOf" srcId="{8797C58A-A737-478B-8799-11F8354F6D3B}" destId="{22049BDF-A3AF-4555-871F-718346D7E164}" srcOrd="0" destOrd="0" presId="urn:microsoft.com/office/officeart/2009/3/layout/RandomtoResultProcess"/>
    <dgm:cxn modelId="{5335345D-0DC3-46C2-BD77-F77EFF161B15}" srcId="{8797C58A-A737-478B-8799-11F8354F6D3B}" destId="{22D4584E-A91C-44FC-8000-97E87FC3A832}" srcOrd="2" destOrd="0" parTransId="{E939B268-1E8E-4078-A302-22CFAD3B1A4F}" sibTransId="{5B45D127-DEB6-4B5F-8E35-EF2A8E66D91E}"/>
    <dgm:cxn modelId="{01A166B6-BDE6-4A58-AC98-B8ED75114FF7}" type="presOf" srcId="{0A7D364D-44B7-4F5F-84D2-97369A2BEE75}" destId="{AEBC51AB-C857-499E-A614-86B9813CC855}" srcOrd="0" destOrd="0" presId="urn:microsoft.com/office/officeart/2009/3/layout/RandomtoResultProcess"/>
    <dgm:cxn modelId="{91BCE1A3-557A-48A8-966B-6C87079DB615}" srcId="{8797C58A-A737-478B-8799-11F8354F6D3B}" destId="{7B5CEF23-2D4F-4A7E-95FA-CE936EF899FC}" srcOrd="1" destOrd="0" parTransId="{9B32776F-B979-4A20-8B5C-6ADDA3E6EA1F}" sibTransId="{C7878A8E-7B54-4C9B-B75F-41212055F59D}"/>
    <dgm:cxn modelId="{D59F7DBD-B638-4AB1-BABB-8E8B03CCAD1E}" type="presParOf" srcId="{22049BDF-A3AF-4555-871F-718346D7E164}" destId="{D9552464-FF2C-402C-8788-5EF3FB9CD318}" srcOrd="0" destOrd="0" presId="urn:microsoft.com/office/officeart/2009/3/layout/RandomtoResultProcess"/>
    <dgm:cxn modelId="{FCF63C4E-0FEC-45D3-B89D-FC84FCB3CDD5}" type="presParOf" srcId="{D9552464-FF2C-402C-8788-5EF3FB9CD318}" destId="{AEBC51AB-C857-499E-A614-86B9813CC855}" srcOrd="0" destOrd="0" presId="urn:microsoft.com/office/officeart/2009/3/layout/RandomtoResultProcess"/>
    <dgm:cxn modelId="{7C2EBC61-40FB-4FC4-9C4C-672E7FEA9A72}" type="presParOf" srcId="{D9552464-FF2C-402C-8788-5EF3FB9CD318}" destId="{B991624A-E5AA-44F1-8CCB-7DEEF275AF8B}" srcOrd="1" destOrd="0" presId="urn:microsoft.com/office/officeart/2009/3/layout/RandomtoResultProcess"/>
    <dgm:cxn modelId="{C53B8FF8-67C4-4744-8B1C-C825610354F3}" type="presParOf" srcId="{D9552464-FF2C-402C-8788-5EF3FB9CD318}" destId="{45F0CA8A-87EE-4912-BBCE-37A8FD666F73}" srcOrd="2" destOrd="0" presId="urn:microsoft.com/office/officeart/2009/3/layout/RandomtoResultProcess"/>
    <dgm:cxn modelId="{F291A973-FE8E-4658-8B65-DE227FA75320}" type="presParOf" srcId="{D9552464-FF2C-402C-8788-5EF3FB9CD318}" destId="{A650708D-02D7-4085-A79D-96824C4EA34A}" srcOrd="3" destOrd="0" presId="urn:microsoft.com/office/officeart/2009/3/layout/RandomtoResultProcess"/>
    <dgm:cxn modelId="{C5C9CD5E-8D71-47B2-A62E-FBD4278A77C4}" type="presParOf" srcId="{D9552464-FF2C-402C-8788-5EF3FB9CD318}" destId="{F909CEC7-1D45-454C-9A8D-24A3C053D98E}" srcOrd="4" destOrd="0" presId="urn:microsoft.com/office/officeart/2009/3/layout/RandomtoResultProcess"/>
    <dgm:cxn modelId="{2671BF93-D746-438B-BC92-F140E3A65364}" type="presParOf" srcId="{D9552464-FF2C-402C-8788-5EF3FB9CD318}" destId="{B116EB97-8923-4FF9-9D15-B6E81F8977FF}" srcOrd="5" destOrd="0" presId="urn:microsoft.com/office/officeart/2009/3/layout/RandomtoResultProcess"/>
    <dgm:cxn modelId="{3886571A-5D6B-42D7-9D4C-093FD0AE61C1}" type="presParOf" srcId="{D9552464-FF2C-402C-8788-5EF3FB9CD318}" destId="{12B85ECB-9649-49C6-900E-F8F78D98FB64}" srcOrd="6" destOrd="0" presId="urn:microsoft.com/office/officeart/2009/3/layout/RandomtoResultProcess"/>
    <dgm:cxn modelId="{AEC08035-B484-42AE-BA04-7F8427C7705F}" type="presParOf" srcId="{D9552464-FF2C-402C-8788-5EF3FB9CD318}" destId="{7675E83B-4DBE-4516-9394-F8F93E4BFA48}" srcOrd="7" destOrd="0" presId="urn:microsoft.com/office/officeart/2009/3/layout/RandomtoResultProcess"/>
    <dgm:cxn modelId="{3D13AE5B-F00C-410E-8B0C-65BE68598CEB}" type="presParOf" srcId="{D9552464-FF2C-402C-8788-5EF3FB9CD318}" destId="{7774EDFC-98C4-4D03-866E-71C61C224868}" srcOrd="8" destOrd="0" presId="urn:microsoft.com/office/officeart/2009/3/layout/RandomtoResultProcess"/>
    <dgm:cxn modelId="{47501725-E611-49A7-8AB6-083DA29EACE0}" type="presParOf" srcId="{D9552464-FF2C-402C-8788-5EF3FB9CD318}" destId="{6555407A-DFAB-4AB6-A78F-DCDCC0F5FE13}" srcOrd="9" destOrd="0" presId="urn:microsoft.com/office/officeart/2009/3/layout/RandomtoResultProcess"/>
    <dgm:cxn modelId="{4B89328A-D743-4398-857C-AD3EBFCCD002}" type="presParOf" srcId="{D9552464-FF2C-402C-8788-5EF3FB9CD318}" destId="{F921A65E-BF7B-4055-92B1-4C4D902BB6F6}" srcOrd="10" destOrd="0" presId="urn:microsoft.com/office/officeart/2009/3/layout/RandomtoResultProcess"/>
    <dgm:cxn modelId="{99D7A7F5-69D5-4BAC-9D90-65038B74D55E}" type="presParOf" srcId="{D9552464-FF2C-402C-8788-5EF3FB9CD318}" destId="{31BAE034-0F0C-4C94-87B3-F3C5DAF49571}" srcOrd="11" destOrd="0" presId="urn:microsoft.com/office/officeart/2009/3/layout/RandomtoResultProcess"/>
    <dgm:cxn modelId="{01ED54FC-1F9A-443A-B743-D41247E1B07B}" type="presParOf" srcId="{D9552464-FF2C-402C-8788-5EF3FB9CD318}" destId="{15DB0CBA-B65B-49F5-904E-2C5947369B22}" srcOrd="12" destOrd="0" presId="urn:microsoft.com/office/officeart/2009/3/layout/RandomtoResultProcess"/>
    <dgm:cxn modelId="{FF97695A-8292-4501-8AF0-A13E9CF1B974}" type="presParOf" srcId="{D9552464-FF2C-402C-8788-5EF3FB9CD318}" destId="{6026AE04-85DC-4050-8EE3-D26EF27A7CC4}" srcOrd="13" destOrd="0" presId="urn:microsoft.com/office/officeart/2009/3/layout/RandomtoResultProcess"/>
    <dgm:cxn modelId="{778BF142-CFD2-49DB-81CB-6007C8B512BB}" type="presParOf" srcId="{D9552464-FF2C-402C-8788-5EF3FB9CD318}" destId="{C6181068-4CF3-4766-8E44-C947A90DAC01}" srcOrd="14" destOrd="0" presId="urn:microsoft.com/office/officeart/2009/3/layout/RandomtoResultProcess"/>
    <dgm:cxn modelId="{47681888-BCEF-4C34-AF59-E187F4537F76}" type="presParOf" srcId="{D9552464-FF2C-402C-8788-5EF3FB9CD318}" destId="{0DD02138-E267-49AD-8F2D-5E9D4435A83E}" srcOrd="15" destOrd="0" presId="urn:microsoft.com/office/officeart/2009/3/layout/RandomtoResultProcess"/>
    <dgm:cxn modelId="{532BB9CD-0F78-459B-9754-2F3BE3A00D95}" type="presParOf" srcId="{D9552464-FF2C-402C-8788-5EF3FB9CD318}" destId="{28A1F036-D052-4955-AFA6-7A1A5F6A69B4}" srcOrd="16" destOrd="0" presId="urn:microsoft.com/office/officeart/2009/3/layout/RandomtoResultProcess"/>
    <dgm:cxn modelId="{92114640-CC46-4D90-8760-CE2F0D236F25}" type="presParOf" srcId="{D9552464-FF2C-402C-8788-5EF3FB9CD318}" destId="{43F3AF47-30B4-454B-9957-6FC88D109DDD}" srcOrd="17" destOrd="0" presId="urn:microsoft.com/office/officeart/2009/3/layout/RandomtoResultProcess"/>
    <dgm:cxn modelId="{523D556D-8014-4842-A094-A0DBD527DB8E}" type="presParOf" srcId="{D9552464-FF2C-402C-8788-5EF3FB9CD318}" destId="{76B1F78C-CCC1-4D8B-90AD-3212EA65401E}" srcOrd="18" destOrd="0" presId="urn:microsoft.com/office/officeart/2009/3/layout/RandomtoResultProcess"/>
    <dgm:cxn modelId="{2143193E-C410-4211-AD13-51562909F834}" type="presParOf" srcId="{D9552464-FF2C-402C-8788-5EF3FB9CD318}" destId="{99949BC5-55D7-4807-84B3-F9D43D415CE2}" srcOrd="19" destOrd="0" presId="urn:microsoft.com/office/officeart/2009/3/layout/RandomtoResultProcess"/>
    <dgm:cxn modelId="{806EF8D7-7FF7-417E-9D2B-B9BD618A1268}" type="presParOf" srcId="{22049BDF-A3AF-4555-871F-718346D7E164}" destId="{B138548A-3DC4-4044-8B86-06FBB4B861F0}" srcOrd="1" destOrd="0" presId="urn:microsoft.com/office/officeart/2009/3/layout/RandomtoResultProcess"/>
    <dgm:cxn modelId="{7D587E34-8467-4A34-A574-549601A7102C}" type="presParOf" srcId="{B138548A-3DC4-4044-8B86-06FBB4B861F0}" destId="{59A2F20E-8FFD-451C-B8F3-64099218DF58}" srcOrd="0" destOrd="0" presId="urn:microsoft.com/office/officeart/2009/3/layout/RandomtoResultProcess"/>
    <dgm:cxn modelId="{909AA767-BA06-4110-9075-1A459C2C8283}" type="presParOf" srcId="{B138548A-3DC4-4044-8B86-06FBB4B861F0}" destId="{A8DE744A-EBCA-4F48-A850-DEE95096DF8E}" srcOrd="1" destOrd="0" presId="urn:microsoft.com/office/officeart/2009/3/layout/RandomtoResultProcess"/>
    <dgm:cxn modelId="{8931955C-EA4F-4006-8AAB-95D4A8E8F5EF}" type="presParOf" srcId="{22049BDF-A3AF-4555-871F-718346D7E164}" destId="{5DA67990-DF3B-4A01-A400-369B9BAD55D7}" srcOrd="2" destOrd="0" presId="urn:microsoft.com/office/officeart/2009/3/layout/RandomtoResultProcess"/>
    <dgm:cxn modelId="{83B424AC-63A6-46D4-B246-5995D2B9FB36}" type="presParOf" srcId="{5DA67990-DF3B-4A01-A400-369B9BAD55D7}" destId="{DF46251D-35E9-4E19-98FB-F39F99473C3B}" srcOrd="0" destOrd="0" presId="urn:microsoft.com/office/officeart/2009/3/layout/RandomtoResultProcess"/>
    <dgm:cxn modelId="{308F25FF-F207-40EB-902B-69919978C68F}" type="presParOf" srcId="{5DA67990-DF3B-4A01-A400-369B9BAD55D7}" destId="{566F6871-3285-4923-B8AE-8EC612612818}" srcOrd="1" destOrd="0" presId="urn:microsoft.com/office/officeart/2009/3/layout/RandomtoResultProcess"/>
    <dgm:cxn modelId="{34285B12-C85A-41AA-BEDB-D1C99AB6329A}" type="presParOf" srcId="{5DA67990-DF3B-4A01-A400-369B9BAD55D7}" destId="{C4EA340A-93A1-4861-B94B-B20EC48231E7}" srcOrd="2" destOrd="0" presId="urn:microsoft.com/office/officeart/2009/3/layout/RandomtoResultProcess"/>
    <dgm:cxn modelId="{01A34720-54E9-41C2-82F6-F40293FF6EB6}" type="presParOf" srcId="{22049BDF-A3AF-4555-871F-718346D7E164}" destId="{5B44AFA7-EB06-4E71-B51F-9A9463FC4AE7}" srcOrd="3" destOrd="0" presId="urn:microsoft.com/office/officeart/2009/3/layout/RandomtoResultProcess"/>
    <dgm:cxn modelId="{5D98777E-DCA4-4736-BF81-956C08498ADF}" type="presParOf" srcId="{5B44AFA7-EB06-4E71-B51F-9A9463FC4AE7}" destId="{2078F36B-5AC8-468F-BE05-7131E94FBB23}" srcOrd="0" destOrd="0" presId="urn:microsoft.com/office/officeart/2009/3/layout/RandomtoResultProcess"/>
    <dgm:cxn modelId="{E1751FF8-C5DF-431D-A97C-5831C7D8CCD5}" type="presParOf" srcId="{5B44AFA7-EB06-4E71-B51F-9A9463FC4AE7}" destId="{4D01CDDE-FF07-4B17-9994-7F97C5833C8C}" srcOrd="1" destOrd="0" presId="urn:microsoft.com/office/officeart/2009/3/layout/RandomtoResultProcess"/>
    <dgm:cxn modelId="{E056AAEA-346B-4244-9004-77E4B3916026}" type="presParOf" srcId="{22049BDF-A3AF-4555-871F-718346D7E164}" destId="{9B503ACF-890B-47FF-A5B8-A8CAED3B0DB4}" srcOrd="4" destOrd="0" presId="urn:microsoft.com/office/officeart/2009/3/layout/RandomtoResultProcess"/>
    <dgm:cxn modelId="{DBC5C9C4-BDAC-4BB3-A6B0-3661A343D0CC}" type="presParOf" srcId="{9B503ACF-890B-47FF-A5B8-A8CAED3B0DB4}" destId="{EB0CCAB4-ABE7-407C-B27B-D07B780D4326}" srcOrd="0" destOrd="0" presId="urn:microsoft.com/office/officeart/2009/3/layout/RandomtoResultProcess"/>
    <dgm:cxn modelId="{E3288AC2-8995-4726-A6BF-56E3AFDB9795}" type="presParOf" srcId="{9B503ACF-890B-47FF-A5B8-A8CAED3B0DB4}" destId="{9197A3C1-61F8-4ECE-A17E-58E952D0317B}" srcOrd="1" destOrd="0" presId="urn:microsoft.com/office/officeart/2009/3/layout/RandomtoResultProcess"/>
    <dgm:cxn modelId="{5BAAC316-86B1-44F9-9F09-EBA86829A333}" type="presParOf" srcId="{9B503ACF-890B-47FF-A5B8-A8CAED3B0DB4}" destId="{4B2221C1-B94D-4465-BE37-59CF866AA2F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8DCA49-FB70-49D4-BAD9-5677DF0A6CA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23022054-DADA-4320-A733-63CDA607F3C9}">
      <dgm:prSet phldrT="[Text]" custT="1"/>
      <dgm:spPr/>
      <dgm:t>
        <a:bodyPr/>
        <a:lstStyle/>
        <a:p>
          <a:r>
            <a:rPr lang="en-US" sz="2400" dirty="0" smtClean="0"/>
            <a:t>3 Morse Code Symbols</a:t>
          </a:r>
          <a:endParaRPr lang="en-US" sz="2400" dirty="0"/>
        </a:p>
      </dgm:t>
    </dgm:pt>
    <dgm:pt modelId="{1A818922-ADF6-4AA7-B39F-7D9C3ED32BB0}" type="parTrans" cxnId="{936B3523-83A7-4B18-98BC-C52289FD4AA0}">
      <dgm:prSet/>
      <dgm:spPr/>
      <dgm:t>
        <a:bodyPr/>
        <a:lstStyle/>
        <a:p>
          <a:endParaRPr lang="en-US"/>
        </a:p>
      </dgm:t>
    </dgm:pt>
    <dgm:pt modelId="{7485AC91-1A8C-403D-9076-227F45D5611D}" type="sibTrans" cxnId="{936B3523-83A7-4B18-98BC-C52289FD4AA0}">
      <dgm:prSet/>
      <dgm:spPr/>
      <dgm:t>
        <a:bodyPr/>
        <a:lstStyle/>
        <a:p>
          <a:endParaRPr lang="en-US"/>
        </a:p>
      </dgm:t>
    </dgm:pt>
    <dgm:pt modelId="{C2694205-CE5F-448F-B247-4DE1DAE7CFFB}">
      <dgm:prSet phldrT="[Text]" custT="1"/>
      <dgm:spPr/>
      <dgm:t>
        <a:bodyPr/>
        <a:lstStyle/>
        <a:p>
          <a:r>
            <a:rPr lang="en-US" sz="2400" dirty="0" smtClean="0"/>
            <a:t>26 letters</a:t>
          </a:r>
          <a:endParaRPr lang="en-US" sz="2400" dirty="0"/>
        </a:p>
      </dgm:t>
    </dgm:pt>
    <dgm:pt modelId="{91A3F400-EA09-4BA3-BCE2-29E3E0E42CCA}" type="parTrans" cxnId="{D6E5042C-D670-49CD-A288-124C9FB87465}">
      <dgm:prSet/>
      <dgm:spPr/>
      <dgm:t>
        <a:bodyPr/>
        <a:lstStyle/>
        <a:p>
          <a:endParaRPr lang="en-US"/>
        </a:p>
      </dgm:t>
    </dgm:pt>
    <dgm:pt modelId="{8DD63159-5996-4506-BD71-9FC7FBBA7CC4}" type="sibTrans" cxnId="{D6E5042C-D670-49CD-A288-124C9FB87465}">
      <dgm:prSet/>
      <dgm:spPr/>
      <dgm:t>
        <a:bodyPr/>
        <a:lstStyle/>
        <a:p>
          <a:endParaRPr lang="en-US"/>
        </a:p>
      </dgm:t>
    </dgm:pt>
    <dgm:pt modelId="{30721155-5635-4A6F-B6FA-1D3C4F60D9FB}">
      <dgm:prSet phldrT="[Text]" custT="1"/>
      <dgm:spPr/>
      <dgm:t>
        <a:bodyPr/>
        <a:lstStyle/>
        <a:p>
          <a:r>
            <a:rPr lang="en-US" sz="2400" spc="-150" dirty="0" smtClean="0"/>
            <a:t>470,000 words</a:t>
          </a:r>
          <a:endParaRPr lang="en-US" sz="2400" spc="-150" dirty="0"/>
        </a:p>
      </dgm:t>
    </dgm:pt>
    <dgm:pt modelId="{26056556-DA58-412E-8126-39318395F9E2}" type="parTrans" cxnId="{8281EDC1-39BB-4313-B070-D8151938376B}">
      <dgm:prSet/>
      <dgm:spPr/>
      <dgm:t>
        <a:bodyPr/>
        <a:lstStyle/>
        <a:p>
          <a:endParaRPr lang="en-US"/>
        </a:p>
      </dgm:t>
    </dgm:pt>
    <dgm:pt modelId="{995FECC8-88E6-4C48-B58E-A69F1DC08171}" type="sibTrans" cxnId="{8281EDC1-39BB-4313-B070-D8151938376B}">
      <dgm:prSet/>
      <dgm:spPr/>
      <dgm:t>
        <a:bodyPr/>
        <a:lstStyle/>
        <a:p>
          <a:endParaRPr lang="en-US"/>
        </a:p>
      </dgm:t>
    </dgm:pt>
    <dgm:pt modelId="{711F96BB-F8FB-4A85-9477-9B5E21B88B81}" type="pres">
      <dgm:prSet presAssocID="{988DCA49-FB70-49D4-BAD9-5677DF0A6CAA}" presName="Name0" presStyleCnt="0">
        <dgm:presLayoutVars>
          <dgm:chMax val="5"/>
          <dgm:chPref val="5"/>
          <dgm:dir/>
          <dgm:animLvl val="lvl"/>
        </dgm:presLayoutVars>
      </dgm:prSet>
      <dgm:spPr/>
      <dgm:t>
        <a:bodyPr/>
        <a:lstStyle/>
        <a:p>
          <a:endParaRPr lang="en-US"/>
        </a:p>
      </dgm:t>
    </dgm:pt>
    <dgm:pt modelId="{45E21870-82AC-41B9-B7FB-0EEDB0EE3EFC}" type="pres">
      <dgm:prSet presAssocID="{23022054-DADA-4320-A733-63CDA607F3C9}" presName="parentText1" presStyleLbl="node1" presStyleIdx="0" presStyleCnt="3" custScaleY="143272">
        <dgm:presLayoutVars>
          <dgm:chMax/>
          <dgm:chPref val="3"/>
          <dgm:bulletEnabled val="1"/>
        </dgm:presLayoutVars>
      </dgm:prSet>
      <dgm:spPr/>
      <dgm:t>
        <a:bodyPr/>
        <a:lstStyle/>
        <a:p>
          <a:endParaRPr lang="en-US"/>
        </a:p>
      </dgm:t>
    </dgm:pt>
    <dgm:pt modelId="{F01CE774-2AE5-4196-B49D-3C746075BF41}" type="pres">
      <dgm:prSet presAssocID="{C2694205-CE5F-448F-B247-4DE1DAE7CFFB}" presName="parentText2" presStyleLbl="node1" presStyleIdx="1" presStyleCnt="3" custScaleY="141230" custLinFactNeighborY="13416">
        <dgm:presLayoutVars>
          <dgm:chMax/>
          <dgm:chPref val="3"/>
          <dgm:bulletEnabled val="1"/>
        </dgm:presLayoutVars>
      </dgm:prSet>
      <dgm:spPr/>
      <dgm:t>
        <a:bodyPr/>
        <a:lstStyle/>
        <a:p>
          <a:endParaRPr lang="en-US"/>
        </a:p>
      </dgm:t>
    </dgm:pt>
    <dgm:pt modelId="{EC5B3C21-93BE-449C-9C77-7F02497A2503}" type="pres">
      <dgm:prSet presAssocID="{30721155-5635-4A6F-B6FA-1D3C4F60D9FB}" presName="parentText3" presStyleLbl="node1" presStyleIdx="2" presStyleCnt="3" custScaleY="140118" custLinFactNeighborY="12951">
        <dgm:presLayoutVars>
          <dgm:chMax/>
          <dgm:chPref val="3"/>
          <dgm:bulletEnabled val="1"/>
        </dgm:presLayoutVars>
      </dgm:prSet>
      <dgm:spPr/>
      <dgm:t>
        <a:bodyPr/>
        <a:lstStyle/>
        <a:p>
          <a:endParaRPr lang="en-US"/>
        </a:p>
      </dgm:t>
    </dgm:pt>
  </dgm:ptLst>
  <dgm:cxnLst>
    <dgm:cxn modelId="{B3B19A92-B264-4AC2-B2BB-91A978A13F75}" type="presOf" srcId="{988DCA49-FB70-49D4-BAD9-5677DF0A6CAA}" destId="{711F96BB-F8FB-4A85-9477-9B5E21B88B81}" srcOrd="0" destOrd="0" presId="urn:microsoft.com/office/officeart/2009/3/layout/IncreasingArrowsProcess"/>
    <dgm:cxn modelId="{A0A30A69-ECDE-4EC3-8D3C-4B6A9999A239}" type="presOf" srcId="{30721155-5635-4A6F-B6FA-1D3C4F60D9FB}" destId="{EC5B3C21-93BE-449C-9C77-7F02497A2503}" srcOrd="0" destOrd="0" presId="urn:microsoft.com/office/officeart/2009/3/layout/IncreasingArrowsProcess"/>
    <dgm:cxn modelId="{8281EDC1-39BB-4313-B070-D8151938376B}" srcId="{988DCA49-FB70-49D4-BAD9-5677DF0A6CAA}" destId="{30721155-5635-4A6F-B6FA-1D3C4F60D9FB}" srcOrd="2" destOrd="0" parTransId="{26056556-DA58-412E-8126-39318395F9E2}" sibTransId="{995FECC8-88E6-4C48-B58E-A69F1DC08171}"/>
    <dgm:cxn modelId="{79781D42-7B18-47CD-A086-C9281235EFED}" type="presOf" srcId="{23022054-DADA-4320-A733-63CDA607F3C9}" destId="{45E21870-82AC-41B9-B7FB-0EEDB0EE3EFC}" srcOrd="0" destOrd="0" presId="urn:microsoft.com/office/officeart/2009/3/layout/IncreasingArrowsProcess"/>
    <dgm:cxn modelId="{D6E5042C-D670-49CD-A288-124C9FB87465}" srcId="{988DCA49-FB70-49D4-BAD9-5677DF0A6CAA}" destId="{C2694205-CE5F-448F-B247-4DE1DAE7CFFB}" srcOrd="1" destOrd="0" parTransId="{91A3F400-EA09-4BA3-BCE2-29E3E0E42CCA}" sibTransId="{8DD63159-5996-4506-BD71-9FC7FBBA7CC4}"/>
    <dgm:cxn modelId="{42A6BB38-8C9B-4251-B632-A56658A72834}" type="presOf" srcId="{C2694205-CE5F-448F-B247-4DE1DAE7CFFB}" destId="{F01CE774-2AE5-4196-B49D-3C746075BF41}" srcOrd="0" destOrd="0" presId="urn:microsoft.com/office/officeart/2009/3/layout/IncreasingArrowsProcess"/>
    <dgm:cxn modelId="{936B3523-83A7-4B18-98BC-C52289FD4AA0}" srcId="{988DCA49-FB70-49D4-BAD9-5677DF0A6CAA}" destId="{23022054-DADA-4320-A733-63CDA607F3C9}" srcOrd="0" destOrd="0" parTransId="{1A818922-ADF6-4AA7-B39F-7D9C3ED32BB0}" sibTransId="{7485AC91-1A8C-403D-9076-227F45D5611D}"/>
    <dgm:cxn modelId="{A654F7B0-D781-4B41-9433-13E684818262}" type="presParOf" srcId="{711F96BB-F8FB-4A85-9477-9B5E21B88B81}" destId="{45E21870-82AC-41B9-B7FB-0EEDB0EE3EFC}" srcOrd="0" destOrd="0" presId="urn:microsoft.com/office/officeart/2009/3/layout/IncreasingArrowsProcess"/>
    <dgm:cxn modelId="{95B607F9-0865-48C8-BF5A-24FD8693E9D6}" type="presParOf" srcId="{711F96BB-F8FB-4A85-9477-9B5E21B88B81}" destId="{F01CE774-2AE5-4196-B49D-3C746075BF41}" srcOrd="1" destOrd="0" presId="urn:microsoft.com/office/officeart/2009/3/layout/IncreasingArrowsProcess"/>
    <dgm:cxn modelId="{2687FB1F-61BB-4A02-B11A-28474F2B89E9}" type="presParOf" srcId="{711F96BB-F8FB-4A85-9477-9B5E21B88B81}" destId="{EC5B3C21-93BE-449C-9C77-7F02497A2503}"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7F9305-136B-4172-BABF-65455E876A3B}"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9BBC6366-B8CA-463A-BC12-C03D21CAE9DC}">
      <dgm:prSet phldrT="[Text]" custT="1"/>
      <dgm:spPr/>
      <dgm:t>
        <a:bodyPr/>
        <a:lstStyle/>
        <a:p>
          <a:r>
            <a:rPr lang="en-US" sz="2400" dirty="0" smtClean="0"/>
            <a:t>4 nucleotides</a:t>
          </a:r>
          <a:endParaRPr lang="en-US" sz="2400" dirty="0"/>
        </a:p>
      </dgm:t>
    </dgm:pt>
    <dgm:pt modelId="{08B6CE64-4F72-4A82-862C-7AA2AAABE2BB}" type="parTrans" cxnId="{45794E7C-582B-4247-96DB-490D12F13AF8}">
      <dgm:prSet/>
      <dgm:spPr/>
      <dgm:t>
        <a:bodyPr/>
        <a:lstStyle/>
        <a:p>
          <a:endParaRPr lang="en-US"/>
        </a:p>
      </dgm:t>
    </dgm:pt>
    <dgm:pt modelId="{F83CC289-67FC-4C39-A9D5-E1FCA5A8B5C1}" type="sibTrans" cxnId="{45794E7C-582B-4247-96DB-490D12F13AF8}">
      <dgm:prSet/>
      <dgm:spPr/>
      <dgm:t>
        <a:bodyPr/>
        <a:lstStyle/>
        <a:p>
          <a:endParaRPr lang="en-US"/>
        </a:p>
      </dgm:t>
    </dgm:pt>
    <dgm:pt modelId="{B0FF59A7-646E-4FC8-8A00-9508554F7B5F}">
      <dgm:prSet phldrT="[Text]" custT="1"/>
      <dgm:spPr/>
      <dgm:t>
        <a:bodyPr/>
        <a:lstStyle/>
        <a:p>
          <a:r>
            <a:rPr lang="en-US" sz="2400" dirty="0" smtClean="0"/>
            <a:t>20 amino acids</a:t>
          </a:r>
          <a:endParaRPr lang="en-US" sz="2400" dirty="0"/>
        </a:p>
      </dgm:t>
    </dgm:pt>
    <dgm:pt modelId="{AECB601E-3D75-448B-A79E-137E6797ED62}" type="parTrans" cxnId="{5CBDF1EF-D3B9-4379-A942-F3EE7B58537D}">
      <dgm:prSet/>
      <dgm:spPr/>
      <dgm:t>
        <a:bodyPr/>
        <a:lstStyle/>
        <a:p>
          <a:endParaRPr lang="en-US"/>
        </a:p>
      </dgm:t>
    </dgm:pt>
    <dgm:pt modelId="{92F1B63A-4150-4ADE-A624-DF046B3A9BB3}" type="sibTrans" cxnId="{5CBDF1EF-D3B9-4379-A942-F3EE7B58537D}">
      <dgm:prSet/>
      <dgm:spPr/>
      <dgm:t>
        <a:bodyPr/>
        <a:lstStyle/>
        <a:p>
          <a:endParaRPr lang="en-US"/>
        </a:p>
      </dgm:t>
    </dgm:pt>
    <dgm:pt modelId="{7B703DC4-A804-4376-ADCD-385BFC3858EE}">
      <dgm:prSet phldrT="[Text]" custT="1"/>
      <dgm:spPr/>
      <dgm:t>
        <a:bodyPr/>
        <a:lstStyle/>
        <a:p>
          <a:r>
            <a:rPr lang="en-US" sz="2400" spc="-150" dirty="0" smtClean="0"/>
            <a:t>100,000 proteins</a:t>
          </a:r>
          <a:endParaRPr lang="en-US" sz="2400" spc="-150" dirty="0"/>
        </a:p>
      </dgm:t>
    </dgm:pt>
    <dgm:pt modelId="{738A85F7-2268-47C7-8B09-8788EBE8BB7B}" type="parTrans" cxnId="{5CBF21A6-1FDD-41DE-9E90-58D80ED824E1}">
      <dgm:prSet/>
      <dgm:spPr/>
      <dgm:t>
        <a:bodyPr/>
        <a:lstStyle/>
        <a:p>
          <a:endParaRPr lang="en-US"/>
        </a:p>
      </dgm:t>
    </dgm:pt>
    <dgm:pt modelId="{7034D35E-1BB5-4C09-83DA-F110F91E7A00}" type="sibTrans" cxnId="{5CBF21A6-1FDD-41DE-9E90-58D80ED824E1}">
      <dgm:prSet/>
      <dgm:spPr/>
      <dgm:t>
        <a:bodyPr/>
        <a:lstStyle/>
        <a:p>
          <a:endParaRPr lang="en-US"/>
        </a:p>
      </dgm:t>
    </dgm:pt>
    <dgm:pt modelId="{7B61EA76-65E4-4D74-B15E-CFAAAA529F94}" type="pres">
      <dgm:prSet presAssocID="{F37F9305-136B-4172-BABF-65455E876A3B}" presName="Name0" presStyleCnt="0">
        <dgm:presLayoutVars>
          <dgm:chMax val="5"/>
          <dgm:chPref val="5"/>
          <dgm:dir/>
          <dgm:animLvl val="lvl"/>
        </dgm:presLayoutVars>
      </dgm:prSet>
      <dgm:spPr/>
    </dgm:pt>
    <dgm:pt modelId="{700F5782-3AD0-421D-8765-A30294548F96}" type="pres">
      <dgm:prSet presAssocID="{9BBC6366-B8CA-463A-BC12-C03D21CAE9DC}" presName="parentText1" presStyleLbl="node1" presStyleIdx="0" presStyleCnt="3" custScaleY="130642">
        <dgm:presLayoutVars>
          <dgm:chMax/>
          <dgm:chPref val="3"/>
          <dgm:bulletEnabled val="1"/>
        </dgm:presLayoutVars>
      </dgm:prSet>
      <dgm:spPr/>
      <dgm:t>
        <a:bodyPr/>
        <a:lstStyle/>
        <a:p>
          <a:endParaRPr lang="en-US"/>
        </a:p>
      </dgm:t>
    </dgm:pt>
    <dgm:pt modelId="{A796EE15-2162-403A-846E-E313EB1B58B6}" type="pres">
      <dgm:prSet presAssocID="{B0FF59A7-646E-4FC8-8A00-9508554F7B5F}" presName="parentText2" presStyleLbl="node1" presStyleIdx="1" presStyleCnt="3" custScaleY="133706" custLinFactNeighborY="10249">
        <dgm:presLayoutVars>
          <dgm:chMax/>
          <dgm:chPref val="3"/>
          <dgm:bulletEnabled val="1"/>
        </dgm:presLayoutVars>
      </dgm:prSet>
      <dgm:spPr/>
      <dgm:t>
        <a:bodyPr/>
        <a:lstStyle/>
        <a:p>
          <a:endParaRPr lang="en-US"/>
        </a:p>
      </dgm:t>
    </dgm:pt>
    <dgm:pt modelId="{80F46634-0E81-4062-858F-D16DF8CC2362}" type="pres">
      <dgm:prSet presAssocID="{7B703DC4-A804-4376-ADCD-385BFC3858EE}" presName="parentText3" presStyleLbl="node1" presStyleIdx="2" presStyleCnt="3" custScaleY="139139" custLinFactNeighborY="13660">
        <dgm:presLayoutVars>
          <dgm:chMax/>
          <dgm:chPref val="3"/>
          <dgm:bulletEnabled val="1"/>
        </dgm:presLayoutVars>
      </dgm:prSet>
      <dgm:spPr/>
      <dgm:t>
        <a:bodyPr/>
        <a:lstStyle/>
        <a:p>
          <a:endParaRPr lang="en-US"/>
        </a:p>
      </dgm:t>
    </dgm:pt>
  </dgm:ptLst>
  <dgm:cxnLst>
    <dgm:cxn modelId="{A52BD113-13AA-45E0-9E01-2030E35009BB}" type="presOf" srcId="{7B703DC4-A804-4376-ADCD-385BFC3858EE}" destId="{80F46634-0E81-4062-858F-D16DF8CC2362}" srcOrd="0" destOrd="0" presId="urn:microsoft.com/office/officeart/2009/3/layout/IncreasingArrowsProcess"/>
    <dgm:cxn modelId="{5CBDF1EF-D3B9-4379-A942-F3EE7B58537D}" srcId="{F37F9305-136B-4172-BABF-65455E876A3B}" destId="{B0FF59A7-646E-4FC8-8A00-9508554F7B5F}" srcOrd="1" destOrd="0" parTransId="{AECB601E-3D75-448B-A79E-137E6797ED62}" sibTransId="{92F1B63A-4150-4ADE-A624-DF046B3A9BB3}"/>
    <dgm:cxn modelId="{5CBF21A6-1FDD-41DE-9E90-58D80ED824E1}" srcId="{F37F9305-136B-4172-BABF-65455E876A3B}" destId="{7B703DC4-A804-4376-ADCD-385BFC3858EE}" srcOrd="2" destOrd="0" parTransId="{738A85F7-2268-47C7-8B09-8788EBE8BB7B}" sibTransId="{7034D35E-1BB5-4C09-83DA-F110F91E7A00}"/>
    <dgm:cxn modelId="{AEB1A147-FD4C-40A2-8E4E-69DE75191239}" type="presOf" srcId="{F37F9305-136B-4172-BABF-65455E876A3B}" destId="{7B61EA76-65E4-4D74-B15E-CFAAAA529F94}" srcOrd="0" destOrd="0" presId="urn:microsoft.com/office/officeart/2009/3/layout/IncreasingArrowsProcess"/>
    <dgm:cxn modelId="{45794E7C-582B-4247-96DB-490D12F13AF8}" srcId="{F37F9305-136B-4172-BABF-65455E876A3B}" destId="{9BBC6366-B8CA-463A-BC12-C03D21CAE9DC}" srcOrd="0" destOrd="0" parTransId="{08B6CE64-4F72-4A82-862C-7AA2AAABE2BB}" sibTransId="{F83CC289-67FC-4C39-A9D5-E1FCA5A8B5C1}"/>
    <dgm:cxn modelId="{3C581F1F-B19D-450D-8AF9-8F6E43F01793}" type="presOf" srcId="{B0FF59A7-646E-4FC8-8A00-9508554F7B5F}" destId="{A796EE15-2162-403A-846E-E313EB1B58B6}" srcOrd="0" destOrd="0" presId="urn:microsoft.com/office/officeart/2009/3/layout/IncreasingArrowsProcess"/>
    <dgm:cxn modelId="{7CF29ED0-10B3-439A-AAAC-DBC2BA1FA6A7}" type="presOf" srcId="{9BBC6366-B8CA-463A-BC12-C03D21CAE9DC}" destId="{700F5782-3AD0-421D-8765-A30294548F96}" srcOrd="0" destOrd="0" presId="urn:microsoft.com/office/officeart/2009/3/layout/IncreasingArrowsProcess"/>
    <dgm:cxn modelId="{C6FAF87B-0774-4F91-AF9B-3A6C5F9B53B6}" type="presParOf" srcId="{7B61EA76-65E4-4D74-B15E-CFAAAA529F94}" destId="{700F5782-3AD0-421D-8765-A30294548F96}" srcOrd="0" destOrd="0" presId="urn:microsoft.com/office/officeart/2009/3/layout/IncreasingArrowsProcess"/>
    <dgm:cxn modelId="{2AF4CCCA-CE8A-4830-A352-9BE1A216C164}" type="presParOf" srcId="{7B61EA76-65E4-4D74-B15E-CFAAAA529F94}" destId="{A796EE15-2162-403A-846E-E313EB1B58B6}" srcOrd="1" destOrd="0" presId="urn:microsoft.com/office/officeart/2009/3/layout/IncreasingArrowsProcess"/>
    <dgm:cxn modelId="{6F322D77-1A22-4CBA-AB6C-37189BCF96E7}" type="presParOf" srcId="{7B61EA76-65E4-4D74-B15E-CFAAAA529F94}" destId="{80F46634-0E81-4062-858F-D16DF8CC2362}" srcOrd="2"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A6579A-5B20-4ED8-8D56-F895548219F7}"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US"/>
        </a:p>
      </dgm:t>
    </dgm:pt>
    <dgm:pt modelId="{62469975-19CB-4AE6-AF48-1DDF81B53B90}">
      <dgm:prSet phldrT="[Text]"/>
      <dgm:spPr/>
      <dgm:t>
        <a:bodyPr/>
        <a:lstStyle/>
        <a:p>
          <a:r>
            <a:rPr lang="en-US" dirty="0" smtClean="0"/>
            <a:t>1</a:t>
          </a:r>
          <a:endParaRPr lang="en-US" dirty="0"/>
        </a:p>
      </dgm:t>
    </dgm:pt>
    <dgm:pt modelId="{3992B411-ECDA-47E5-912A-5D2EE3E706D4}" type="parTrans" cxnId="{96284380-2F66-4114-9F21-B824BC174950}">
      <dgm:prSet/>
      <dgm:spPr/>
      <dgm:t>
        <a:bodyPr/>
        <a:lstStyle/>
        <a:p>
          <a:endParaRPr lang="en-US"/>
        </a:p>
      </dgm:t>
    </dgm:pt>
    <dgm:pt modelId="{F644CE3C-1485-40C9-8814-0EA8CECC178E}" type="sibTrans" cxnId="{96284380-2F66-4114-9F21-B824BC174950}">
      <dgm:prSet/>
      <dgm:spPr/>
      <dgm:t>
        <a:bodyPr/>
        <a:lstStyle/>
        <a:p>
          <a:endParaRPr lang="en-US"/>
        </a:p>
      </dgm:t>
    </dgm:pt>
    <dgm:pt modelId="{AC90D831-4E85-4D84-9DCA-B72EF4BBD6B5}">
      <dgm:prSet phldrT="[Text]" custT="1"/>
      <dgm:spPr/>
      <dgm:t>
        <a:bodyPr/>
        <a:lstStyle/>
        <a:p>
          <a:r>
            <a:rPr lang="en-US" sz="2800" dirty="0" smtClean="0">
              <a:solidFill>
                <a:schemeClr val="bg1"/>
              </a:solidFill>
            </a:rPr>
            <a:t>Must Be Sender</a:t>
          </a:r>
          <a:endParaRPr lang="en-US" sz="2800" dirty="0">
            <a:solidFill>
              <a:schemeClr val="bg1"/>
            </a:solidFill>
          </a:endParaRPr>
        </a:p>
      </dgm:t>
    </dgm:pt>
    <dgm:pt modelId="{7F51EA40-A3A5-4CA6-A456-C8C54BD5F053}" type="parTrans" cxnId="{4E673F72-72CB-4AB9-BF37-CF8DBBDF7683}">
      <dgm:prSet/>
      <dgm:spPr/>
      <dgm:t>
        <a:bodyPr/>
        <a:lstStyle/>
        <a:p>
          <a:endParaRPr lang="en-US"/>
        </a:p>
      </dgm:t>
    </dgm:pt>
    <dgm:pt modelId="{3670052B-0131-423E-AD82-A26007B21891}" type="sibTrans" cxnId="{4E673F72-72CB-4AB9-BF37-CF8DBBDF7683}">
      <dgm:prSet/>
      <dgm:spPr/>
      <dgm:t>
        <a:bodyPr/>
        <a:lstStyle/>
        <a:p>
          <a:endParaRPr lang="en-US"/>
        </a:p>
      </dgm:t>
    </dgm:pt>
    <dgm:pt modelId="{F06250C7-9176-48D3-8641-580BF0B217C0}">
      <dgm:prSet phldrT="[Text]"/>
      <dgm:spPr/>
      <dgm:t>
        <a:bodyPr/>
        <a:lstStyle/>
        <a:p>
          <a:r>
            <a:rPr lang="en-US" dirty="0" smtClean="0"/>
            <a:t>2</a:t>
          </a:r>
          <a:endParaRPr lang="en-US" dirty="0"/>
        </a:p>
      </dgm:t>
    </dgm:pt>
    <dgm:pt modelId="{49C1AA05-DEBC-4B53-89DB-04E05F48CF46}" type="parTrans" cxnId="{968CC9C2-2C41-48C0-8B2F-115E3663D9EB}">
      <dgm:prSet/>
      <dgm:spPr/>
      <dgm:t>
        <a:bodyPr/>
        <a:lstStyle/>
        <a:p>
          <a:endParaRPr lang="en-US"/>
        </a:p>
      </dgm:t>
    </dgm:pt>
    <dgm:pt modelId="{AFD26FC6-DADC-40CE-A604-913CCE66FB5C}" type="sibTrans" cxnId="{968CC9C2-2C41-48C0-8B2F-115E3663D9EB}">
      <dgm:prSet/>
      <dgm:spPr/>
      <dgm:t>
        <a:bodyPr/>
        <a:lstStyle/>
        <a:p>
          <a:endParaRPr lang="en-US"/>
        </a:p>
      </dgm:t>
    </dgm:pt>
    <dgm:pt modelId="{DC802865-07BD-48E5-95FF-021700C71033}">
      <dgm:prSet phldrT="[Text]" custT="1"/>
      <dgm:spPr/>
      <dgm:t>
        <a:bodyPr/>
        <a:lstStyle/>
        <a:p>
          <a:r>
            <a:rPr lang="en-US" sz="2800" dirty="0" smtClean="0">
              <a:solidFill>
                <a:schemeClr val="bg1"/>
              </a:solidFill>
            </a:rPr>
            <a:t>Omniscient</a:t>
          </a:r>
          <a:r>
            <a:rPr lang="en-US" sz="1400" dirty="0" smtClean="0">
              <a:solidFill>
                <a:schemeClr val="bg1"/>
              </a:solidFill>
            </a:rPr>
            <a:t> </a:t>
          </a:r>
          <a:r>
            <a:rPr lang="en-US" sz="1600" dirty="0" smtClean="0">
              <a:solidFill>
                <a:schemeClr val="bg1"/>
              </a:solidFill>
            </a:rPr>
            <a:t>(DNA density &amp; complexity billions of times  greater than man’s achievements)</a:t>
          </a:r>
          <a:endParaRPr lang="en-US" sz="3200" dirty="0">
            <a:solidFill>
              <a:schemeClr val="bg1"/>
            </a:solidFill>
          </a:endParaRPr>
        </a:p>
      </dgm:t>
    </dgm:pt>
    <dgm:pt modelId="{E7BE3607-336D-4617-9B02-30B6FB1BD919}" type="parTrans" cxnId="{3C7283B3-C726-4D4D-8A74-97DB1059C483}">
      <dgm:prSet/>
      <dgm:spPr/>
      <dgm:t>
        <a:bodyPr/>
        <a:lstStyle/>
        <a:p>
          <a:endParaRPr lang="en-US"/>
        </a:p>
      </dgm:t>
    </dgm:pt>
    <dgm:pt modelId="{2673FAB7-0B24-4023-B376-A155CAAFBD94}" type="sibTrans" cxnId="{3C7283B3-C726-4D4D-8A74-97DB1059C483}">
      <dgm:prSet/>
      <dgm:spPr/>
      <dgm:t>
        <a:bodyPr/>
        <a:lstStyle/>
        <a:p>
          <a:endParaRPr lang="en-US"/>
        </a:p>
      </dgm:t>
    </dgm:pt>
    <dgm:pt modelId="{44D00475-C0B2-445C-9C4D-D85593516AE2}">
      <dgm:prSet phldrT="[Text]"/>
      <dgm:spPr/>
      <dgm:t>
        <a:bodyPr/>
        <a:lstStyle/>
        <a:p>
          <a:r>
            <a:rPr lang="en-US" dirty="0" smtClean="0"/>
            <a:t>3</a:t>
          </a:r>
          <a:endParaRPr lang="en-US" dirty="0"/>
        </a:p>
      </dgm:t>
    </dgm:pt>
    <dgm:pt modelId="{D591A346-F466-4AC0-84A0-6CD63F581AF4}" type="parTrans" cxnId="{06137A40-3AAE-4D57-8DF5-D2D68C4A9999}">
      <dgm:prSet/>
      <dgm:spPr/>
      <dgm:t>
        <a:bodyPr/>
        <a:lstStyle/>
        <a:p>
          <a:endParaRPr lang="en-US"/>
        </a:p>
      </dgm:t>
    </dgm:pt>
    <dgm:pt modelId="{8EFD3A72-48AE-45C5-B2E7-F4036113BAEC}" type="sibTrans" cxnId="{06137A40-3AAE-4D57-8DF5-D2D68C4A9999}">
      <dgm:prSet/>
      <dgm:spPr/>
      <dgm:t>
        <a:bodyPr/>
        <a:lstStyle/>
        <a:p>
          <a:endParaRPr lang="en-US"/>
        </a:p>
      </dgm:t>
    </dgm:pt>
    <dgm:pt modelId="{55C6BC48-151F-43CA-AD2B-F7894A82E84D}">
      <dgm:prSet phldrT="[Text]" custT="1"/>
      <dgm:spPr/>
      <dgm:t>
        <a:bodyPr/>
        <a:lstStyle/>
        <a:p>
          <a:r>
            <a:rPr lang="en-US" sz="2800" dirty="0" smtClean="0">
              <a:solidFill>
                <a:schemeClr val="bg1"/>
              </a:solidFill>
            </a:rPr>
            <a:t>Omnipotent </a:t>
          </a:r>
          <a:r>
            <a:rPr lang="en-US" sz="1600" dirty="0" smtClean="0">
              <a:solidFill>
                <a:schemeClr val="bg1"/>
              </a:solidFill>
            </a:rPr>
            <a:t>(encoded info. into DNA, construction &amp; design of </a:t>
          </a:r>
          <a:r>
            <a:rPr lang="en-US" sz="1600" dirty="0" err="1" smtClean="0">
              <a:solidFill>
                <a:schemeClr val="bg1"/>
              </a:solidFill>
            </a:rPr>
            <a:t>biomachines</a:t>
          </a:r>
          <a:r>
            <a:rPr lang="en-US" sz="1600" dirty="0" smtClean="0">
              <a:solidFill>
                <a:schemeClr val="bg1"/>
              </a:solidFill>
            </a:rPr>
            <a:t>, features…)</a:t>
          </a:r>
          <a:endParaRPr lang="en-US" sz="3200" dirty="0">
            <a:solidFill>
              <a:schemeClr val="bg1"/>
            </a:solidFill>
          </a:endParaRPr>
        </a:p>
      </dgm:t>
    </dgm:pt>
    <dgm:pt modelId="{4EDABC5A-AB30-4DE7-A146-E35A463306A8}" type="parTrans" cxnId="{F4EEBD7D-1581-478F-9113-1ECE4D9CDFD9}">
      <dgm:prSet/>
      <dgm:spPr/>
      <dgm:t>
        <a:bodyPr/>
        <a:lstStyle/>
        <a:p>
          <a:endParaRPr lang="en-US"/>
        </a:p>
      </dgm:t>
    </dgm:pt>
    <dgm:pt modelId="{B602CF6B-825D-48E7-958A-065A05734A1F}" type="sibTrans" cxnId="{F4EEBD7D-1581-478F-9113-1ECE4D9CDFD9}">
      <dgm:prSet/>
      <dgm:spPr/>
      <dgm:t>
        <a:bodyPr/>
        <a:lstStyle/>
        <a:p>
          <a:endParaRPr lang="en-US"/>
        </a:p>
      </dgm:t>
    </dgm:pt>
    <dgm:pt modelId="{5481A9BD-1853-444F-837D-E6AFAE57369B}">
      <dgm:prSet phldrT="[Text]"/>
      <dgm:spPr/>
      <dgm:t>
        <a:bodyPr/>
        <a:lstStyle/>
        <a:p>
          <a:r>
            <a:rPr lang="en-US" dirty="0" smtClean="0"/>
            <a:t>5</a:t>
          </a:r>
          <a:endParaRPr lang="en-US" dirty="0"/>
        </a:p>
      </dgm:t>
    </dgm:pt>
    <dgm:pt modelId="{A193798E-A451-4521-9B48-418C0B43F960}" type="parTrans" cxnId="{274F38E2-71D4-4A93-A2A7-732125911F67}">
      <dgm:prSet/>
      <dgm:spPr/>
      <dgm:t>
        <a:bodyPr/>
        <a:lstStyle/>
        <a:p>
          <a:endParaRPr lang="en-US"/>
        </a:p>
      </dgm:t>
    </dgm:pt>
    <dgm:pt modelId="{98FD4A97-FF7A-4275-A8A8-D563B1551404}" type="sibTrans" cxnId="{274F38E2-71D4-4A93-A2A7-732125911F67}">
      <dgm:prSet/>
      <dgm:spPr/>
      <dgm:t>
        <a:bodyPr/>
        <a:lstStyle/>
        <a:p>
          <a:endParaRPr lang="en-US"/>
        </a:p>
      </dgm:t>
    </dgm:pt>
    <dgm:pt modelId="{1B596548-51EC-4041-ADC4-D8AAF7A2710F}">
      <dgm:prSet phldrT="[Text]"/>
      <dgm:spPr/>
      <dgm:t>
        <a:bodyPr/>
        <a:lstStyle/>
        <a:p>
          <a:r>
            <a:rPr lang="en-US" dirty="0" smtClean="0"/>
            <a:t>4</a:t>
          </a:r>
          <a:endParaRPr lang="en-US" dirty="0"/>
        </a:p>
      </dgm:t>
    </dgm:pt>
    <dgm:pt modelId="{C07276BF-C535-4454-8584-2C92C29F3BC0}" type="parTrans" cxnId="{3CED4F86-4B74-45B2-A595-C8D305A9196F}">
      <dgm:prSet/>
      <dgm:spPr/>
      <dgm:t>
        <a:bodyPr/>
        <a:lstStyle/>
        <a:p>
          <a:endParaRPr lang="en-US"/>
        </a:p>
      </dgm:t>
    </dgm:pt>
    <dgm:pt modelId="{EEDD6817-93E5-476D-BDA8-2FB649858DBC}" type="sibTrans" cxnId="{3CED4F86-4B74-45B2-A595-C8D305A9196F}">
      <dgm:prSet/>
      <dgm:spPr/>
      <dgm:t>
        <a:bodyPr/>
        <a:lstStyle/>
        <a:p>
          <a:endParaRPr lang="en-US"/>
        </a:p>
      </dgm:t>
    </dgm:pt>
    <dgm:pt modelId="{FE1A017A-BC75-44FE-8AB5-6C4CD1EE8C56}">
      <dgm:prSet phldrT="[Text]" custT="1"/>
      <dgm:spPr/>
      <dgm:t>
        <a:bodyPr/>
        <a:lstStyle/>
        <a:p>
          <a:r>
            <a:rPr lang="en-US" sz="2800" dirty="0" smtClean="0">
              <a:solidFill>
                <a:schemeClr val="bg1"/>
              </a:solidFill>
            </a:rPr>
            <a:t>Eternal </a:t>
          </a:r>
          <a:r>
            <a:rPr lang="en-US" sz="1600" dirty="0" smtClean="0">
              <a:solidFill>
                <a:schemeClr val="bg1"/>
              </a:solidFill>
            </a:rPr>
            <a:t>(to be omniscient one must know everything in past and future)</a:t>
          </a:r>
          <a:endParaRPr lang="en-US" sz="2000" dirty="0">
            <a:solidFill>
              <a:schemeClr val="bg1"/>
            </a:solidFill>
          </a:endParaRPr>
        </a:p>
      </dgm:t>
    </dgm:pt>
    <dgm:pt modelId="{618AE1E8-268C-482C-A1B2-545ED96233C0}" type="parTrans" cxnId="{4789DC30-D79B-46C7-A0AD-81A322855C34}">
      <dgm:prSet/>
      <dgm:spPr/>
      <dgm:t>
        <a:bodyPr/>
        <a:lstStyle/>
        <a:p>
          <a:endParaRPr lang="en-US"/>
        </a:p>
      </dgm:t>
    </dgm:pt>
    <dgm:pt modelId="{BF236D37-51D8-4772-8653-69299D757ABA}" type="sibTrans" cxnId="{4789DC30-D79B-46C7-A0AD-81A322855C34}">
      <dgm:prSet/>
      <dgm:spPr/>
      <dgm:t>
        <a:bodyPr/>
        <a:lstStyle/>
        <a:p>
          <a:endParaRPr lang="en-US"/>
        </a:p>
      </dgm:t>
    </dgm:pt>
    <dgm:pt modelId="{F6DF9A89-037A-4E8F-85C9-A28F43145343}">
      <dgm:prSet phldrT="[Text]" custT="1"/>
      <dgm:spPr/>
      <dgm:t>
        <a:bodyPr/>
        <a:lstStyle/>
        <a:p>
          <a:r>
            <a:rPr lang="en-US" sz="2800" dirty="0" smtClean="0">
              <a:solidFill>
                <a:schemeClr val="bg1"/>
              </a:solidFill>
            </a:rPr>
            <a:t>Non-material component </a:t>
          </a:r>
          <a:r>
            <a:rPr lang="en-US" sz="1600" dirty="0" smtClean="0">
              <a:solidFill>
                <a:schemeClr val="bg1"/>
              </a:solidFill>
            </a:rPr>
            <a:t>(since info. is a nonmaterial entity)</a:t>
          </a:r>
          <a:endParaRPr lang="en-US" sz="2800" dirty="0">
            <a:solidFill>
              <a:schemeClr val="bg1"/>
            </a:solidFill>
          </a:endParaRPr>
        </a:p>
      </dgm:t>
    </dgm:pt>
    <dgm:pt modelId="{0C355FC9-D676-4D20-8B58-B8330C5AAC8E}" type="parTrans" cxnId="{670A4B91-49D0-49D0-AB96-B1FE214AD155}">
      <dgm:prSet/>
      <dgm:spPr/>
      <dgm:t>
        <a:bodyPr/>
        <a:lstStyle/>
        <a:p>
          <a:endParaRPr lang="en-US"/>
        </a:p>
      </dgm:t>
    </dgm:pt>
    <dgm:pt modelId="{FAC914C9-50A5-426C-AAD2-9F85A1F87944}" type="sibTrans" cxnId="{670A4B91-49D0-49D0-AB96-B1FE214AD155}">
      <dgm:prSet/>
      <dgm:spPr/>
      <dgm:t>
        <a:bodyPr/>
        <a:lstStyle/>
        <a:p>
          <a:endParaRPr lang="en-US"/>
        </a:p>
      </dgm:t>
    </dgm:pt>
    <dgm:pt modelId="{4DBF4547-DB18-40D4-97AC-1C9576CC297F}" type="pres">
      <dgm:prSet presAssocID="{FFA6579A-5B20-4ED8-8D56-F895548219F7}" presName="Name0" presStyleCnt="0">
        <dgm:presLayoutVars>
          <dgm:dir/>
          <dgm:animLvl val="lvl"/>
          <dgm:resizeHandles/>
        </dgm:presLayoutVars>
      </dgm:prSet>
      <dgm:spPr/>
      <dgm:t>
        <a:bodyPr/>
        <a:lstStyle/>
        <a:p>
          <a:endParaRPr lang="en-US"/>
        </a:p>
      </dgm:t>
    </dgm:pt>
    <dgm:pt modelId="{98558868-127B-4B98-B3CF-20305A220F52}" type="pres">
      <dgm:prSet presAssocID="{62469975-19CB-4AE6-AF48-1DDF81B53B90}" presName="linNode" presStyleCnt="0"/>
      <dgm:spPr/>
    </dgm:pt>
    <dgm:pt modelId="{4E592436-3503-4DA7-82B1-39BBC06C3862}" type="pres">
      <dgm:prSet presAssocID="{62469975-19CB-4AE6-AF48-1DDF81B53B90}" presName="parentShp" presStyleLbl="node1" presStyleIdx="0" presStyleCnt="5" custScaleX="36364">
        <dgm:presLayoutVars>
          <dgm:bulletEnabled val="1"/>
        </dgm:presLayoutVars>
      </dgm:prSet>
      <dgm:spPr/>
      <dgm:t>
        <a:bodyPr/>
        <a:lstStyle/>
        <a:p>
          <a:endParaRPr lang="en-US"/>
        </a:p>
      </dgm:t>
    </dgm:pt>
    <dgm:pt modelId="{783E283C-89C2-4CF6-A113-0AF529B922AC}" type="pres">
      <dgm:prSet presAssocID="{62469975-19CB-4AE6-AF48-1DDF81B53B90}" presName="childShp" presStyleLbl="bgAccFollowNode1" presStyleIdx="0" presStyleCnt="5">
        <dgm:presLayoutVars>
          <dgm:bulletEnabled val="1"/>
        </dgm:presLayoutVars>
      </dgm:prSet>
      <dgm:spPr/>
      <dgm:t>
        <a:bodyPr/>
        <a:lstStyle/>
        <a:p>
          <a:endParaRPr lang="en-US"/>
        </a:p>
      </dgm:t>
    </dgm:pt>
    <dgm:pt modelId="{8D46BD83-C0F4-4544-982F-E18121447436}" type="pres">
      <dgm:prSet presAssocID="{F644CE3C-1485-40C9-8814-0EA8CECC178E}" presName="spacing" presStyleCnt="0"/>
      <dgm:spPr/>
    </dgm:pt>
    <dgm:pt modelId="{3FA5C23A-091F-4028-A469-D49DD7899BA4}" type="pres">
      <dgm:prSet presAssocID="{F06250C7-9176-48D3-8641-580BF0B217C0}" presName="linNode" presStyleCnt="0"/>
      <dgm:spPr/>
    </dgm:pt>
    <dgm:pt modelId="{348EB540-DDE4-4323-916E-1F7C91D103C5}" type="pres">
      <dgm:prSet presAssocID="{F06250C7-9176-48D3-8641-580BF0B217C0}" presName="parentShp" presStyleLbl="node1" presStyleIdx="1" presStyleCnt="5" custScaleX="36364">
        <dgm:presLayoutVars>
          <dgm:bulletEnabled val="1"/>
        </dgm:presLayoutVars>
      </dgm:prSet>
      <dgm:spPr/>
      <dgm:t>
        <a:bodyPr/>
        <a:lstStyle/>
        <a:p>
          <a:endParaRPr lang="en-US"/>
        </a:p>
      </dgm:t>
    </dgm:pt>
    <dgm:pt modelId="{536C4325-51BA-4B15-9567-2A6EE40EB6F1}" type="pres">
      <dgm:prSet presAssocID="{F06250C7-9176-48D3-8641-580BF0B217C0}" presName="childShp" presStyleLbl="bgAccFollowNode1" presStyleIdx="1" presStyleCnt="5">
        <dgm:presLayoutVars>
          <dgm:bulletEnabled val="1"/>
        </dgm:presLayoutVars>
      </dgm:prSet>
      <dgm:spPr/>
      <dgm:t>
        <a:bodyPr/>
        <a:lstStyle/>
        <a:p>
          <a:endParaRPr lang="en-US"/>
        </a:p>
      </dgm:t>
    </dgm:pt>
    <dgm:pt modelId="{7A258923-446C-4A04-B157-0D6DAF17D4E2}" type="pres">
      <dgm:prSet presAssocID="{AFD26FC6-DADC-40CE-A604-913CCE66FB5C}" presName="spacing" presStyleCnt="0"/>
      <dgm:spPr/>
    </dgm:pt>
    <dgm:pt modelId="{4B369CE7-D462-4CA0-9B98-25486015E4E1}" type="pres">
      <dgm:prSet presAssocID="{44D00475-C0B2-445C-9C4D-D85593516AE2}" presName="linNode" presStyleCnt="0"/>
      <dgm:spPr/>
    </dgm:pt>
    <dgm:pt modelId="{45BA2FE9-844C-4F3A-B326-C994A7488524}" type="pres">
      <dgm:prSet presAssocID="{44D00475-C0B2-445C-9C4D-D85593516AE2}" presName="parentShp" presStyleLbl="node1" presStyleIdx="2" presStyleCnt="5" custScaleX="36364">
        <dgm:presLayoutVars>
          <dgm:bulletEnabled val="1"/>
        </dgm:presLayoutVars>
      </dgm:prSet>
      <dgm:spPr/>
      <dgm:t>
        <a:bodyPr/>
        <a:lstStyle/>
        <a:p>
          <a:endParaRPr lang="en-US"/>
        </a:p>
      </dgm:t>
    </dgm:pt>
    <dgm:pt modelId="{D93A34C2-538F-4ADF-BF7A-CC826E670D9E}" type="pres">
      <dgm:prSet presAssocID="{44D00475-C0B2-445C-9C4D-D85593516AE2}" presName="childShp" presStyleLbl="bgAccFollowNode1" presStyleIdx="2" presStyleCnt="5" custScaleY="104149">
        <dgm:presLayoutVars>
          <dgm:bulletEnabled val="1"/>
        </dgm:presLayoutVars>
      </dgm:prSet>
      <dgm:spPr/>
      <dgm:t>
        <a:bodyPr/>
        <a:lstStyle/>
        <a:p>
          <a:endParaRPr lang="en-US"/>
        </a:p>
      </dgm:t>
    </dgm:pt>
    <dgm:pt modelId="{956F4ED6-A7BF-4B81-B506-FB3A92F1115B}" type="pres">
      <dgm:prSet presAssocID="{8EFD3A72-48AE-45C5-B2E7-F4036113BAEC}" presName="spacing" presStyleCnt="0"/>
      <dgm:spPr/>
    </dgm:pt>
    <dgm:pt modelId="{859A7E51-7B7A-42B4-9E4A-96B7F8BE0991}" type="pres">
      <dgm:prSet presAssocID="{1B596548-51EC-4041-ADC4-D8AAF7A2710F}" presName="linNode" presStyleCnt="0"/>
      <dgm:spPr/>
    </dgm:pt>
    <dgm:pt modelId="{5A1C2D13-A236-4E79-9295-06BF8CF43DCF}" type="pres">
      <dgm:prSet presAssocID="{1B596548-51EC-4041-ADC4-D8AAF7A2710F}" presName="parentShp" presStyleLbl="node1" presStyleIdx="3" presStyleCnt="5" custScaleX="36364">
        <dgm:presLayoutVars>
          <dgm:bulletEnabled val="1"/>
        </dgm:presLayoutVars>
      </dgm:prSet>
      <dgm:spPr/>
      <dgm:t>
        <a:bodyPr/>
        <a:lstStyle/>
        <a:p>
          <a:endParaRPr lang="en-US"/>
        </a:p>
      </dgm:t>
    </dgm:pt>
    <dgm:pt modelId="{E51A9297-DD9E-412E-A11C-DE1A09A045CB}" type="pres">
      <dgm:prSet presAssocID="{1B596548-51EC-4041-ADC4-D8AAF7A2710F}" presName="childShp" presStyleLbl="bgAccFollowNode1" presStyleIdx="3" presStyleCnt="5">
        <dgm:presLayoutVars>
          <dgm:bulletEnabled val="1"/>
        </dgm:presLayoutVars>
      </dgm:prSet>
      <dgm:spPr/>
      <dgm:t>
        <a:bodyPr/>
        <a:lstStyle/>
        <a:p>
          <a:endParaRPr lang="en-US"/>
        </a:p>
      </dgm:t>
    </dgm:pt>
    <dgm:pt modelId="{2A5B4162-7D08-4F77-A35A-D003752EDD71}" type="pres">
      <dgm:prSet presAssocID="{EEDD6817-93E5-476D-BDA8-2FB649858DBC}" presName="spacing" presStyleCnt="0"/>
      <dgm:spPr/>
    </dgm:pt>
    <dgm:pt modelId="{0D8DCCB0-CD25-46A9-9B7D-06D5D2F4D1C4}" type="pres">
      <dgm:prSet presAssocID="{5481A9BD-1853-444F-837D-E6AFAE57369B}" presName="linNode" presStyleCnt="0"/>
      <dgm:spPr/>
    </dgm:pt>
    <dgm:pt modelId="{11611548-7405-46E6-BADE-8C5230658D30}" type="pres">
      <dgm:prSet presAssocID="{5481A9BD-1853-444F-837D-E6AFAE57369B}" presName="parentShp" presStyleLbl="node1" presStyleIdx="4" presStyleCnt="5" custScaleX="36364">
        <dgm:presLayoutVars>
          <dgm:bulletEnabled val="1"/>
        </dgm:presLayoutVars>
      </dgm:prSet>
      <dgm:spPr/>
      <dgm:t>
        <a:bodyPr/>
        <a:lstStyle/>
        <a:p>
          <a:endParaRPr lang="en-US"/>
        </a:p>
      </dgm:t>
    </dgm:pt>
    <dgm:pt modelId="{868EED89-2E39-43D7-AA02-6F8F357ACA0B}" type="pres">
      <dgm:prSet presAssocID="{5481A9BD-1853-444F-837D-E6AFAE57369B}" presName="childShp" presStyleLbl="bgAccFollowNode1" presStyleIdx="4" presStyleCnt="5">
        <dgm:presLayoutVars>
          <dgm:bulletEnabled val="1"/>
        </dgm:presLayoutVars>
      </dgm:prSet>
      <dgm:spPr/>
      <dgm:t>
        <a:bodyPr/>
        <a:lstStyle/>
        <a:p>
          <a:endParaRPr lang="en-US"/>
        </a:p>
      </dgm:t>
    </dgm:pt>
  </dgm:ptLst>
  <dgm:cxnLst>
    <dgm:cxn modelId="{6E9022F5-CFA2-4413-B768-FFB527D24A12}" type="presOf" srcId="{F6DF9A89-037A-4E8F-85C9-A28F43145343}" destId="{868EED89-2E39-43D7-AA02-6F8F357ACA0B}" srcOrd="0" destOrd="0" presId="urn:microsoft.com/office/officeart/2005/8/layout/vList6"/>
    <dgm:cxn modelId="{F3D22165-E96B-4079-88D5-55F4358369EE}" type="presOf" srcId="{FFA6579A-5B20-4ED8-8D56-F895548219F7}" destId="{4DBF4547-DB18-40D4-97AC-1C9576CC297F}" srcOrd="0" destOrd="0" presId="urn:microsoft.com/office/officeart/2005/8/layout/vList6"/>
    <dgm:cxn modelId="{FDE7C09E-A7C8-4508-AE1F-5A2C75FE1596}" type="presOf" srcId="{44D00475-C0B2-445C-9C4D-D85593516AE2}" destId="{45BA2FE9-844C-4F3A-B326-C994A7488524}" srcOrd="0" destOrd="0" presId="urn:microsoft.com/office/officeart/2005/8/layout/vList6"/>
    <dgm:cxn modelId="{E6B12664-F40A-4447-92CE-C86A495C2D0D}" type="presOf" srcId="{55C6BC48-151F-43CA-AD2B-F7894A82E84D}" destId="{D93A34C2-538F-4ADF-BF7A-CC826E670D9E}" srcOrd="0" destOrd="0" presId="urn:microsoft.com/office/officeart/2005/8/layout/vList6"/>
    <dgm:cxn modelId="{968CC9C2-2C41-48C0-8B2F-115E3663D9EB}" srcId="{FFA6579A-5B20-4ED8-8D56-F895548219F7}" destId="{F06250C7-9176-48D3-8641-580BF0B217C0}" srcOrd="1" destOrd="0" parTransId="{49C1AA05-DEBC-4B53-89DB-04E05F48CF46}" sibTransId="{AFD26FC6-DADC-40CE-A604-913CCE66FB5C}"/>
    <dgm:cxn modelId="{3CED4F86-4B74-45B2-A595-C8D305A9196F}" srcId="{FFA6579A-5B20-4ED8-8D56-F895548219F7}" destId="{1B596548-51EC-4041-ADC4-D8AAF7A2710F}" srcOrd="3" destOrd="0" parTransId="{C07276BF-C535-4454-8584-2C92C29F3BC0}" sibTransId="{EEDD6817-93E5-476D-BDA8-2FB649858DBC}"/>
    <dgm:cxn modelId="{2581F8F8-E267-4000-A174-6E5AE87A4FC9}" type="presOf" srcId="{FE1A017A-BC75-44FE-8AB5-6C4CD1EE8C56}" destId="{E51A9297-DD9E-412E-A11C-DE1A09A045CB}" srcOrd="0" destOrd="0" presId="urn:microsoft.com/office/officeart/2005/8/layout/vList6"/>
    <dgm:cxn modelId="{4789DC30-D79B-46C7-A0AD-81A322855C34}" srcId="{1B596548-51EC-4041-ADC4-D8AAF7A2710F}" destId="{FE1A017A-BC75-44FE-8AB5-6C4CD1EE8C56}" srcOrd="0" destOrd="0" parTransId="{618AE1E8-268C-482C-A1B2-545ED96233C0}" sibTransId="{BF236D37-51D8-4772-8653-69299D757ABA}"/>
    <dgm:cxn modelId="{06137A40-3AAE-4D57-8DF5-D2D68C4A9999}" srcId="{FFA6579A-5B20-4ED8-8D56-F895548219F7}" destId="{44D00475-C0B2-445C-9C4D-D85593516AE2}" srcOrd="2" destOrd="0" parTransId="{D591A346-F466-4AC0-84A0-6CD63F581AF4}" sibTransId="{8EFD3A72-48AE-45C5-B2E7-F4036113BAEC}"/>
    <dgm:cxn modelId="{3C7283B3-C726-4D4D-8A74-97DB1059C483}" srcId="{F06250C7-9176-48D3-8641-580BF0B217C0}" destId="{DC802865-07BD-48E5-95FF-021700C71033}" srcOrd="0" destOrd="0" parTransId="{E7BE3607-336D-4617-9B02-30B6FB1BD919}" sibTransId="{2673FAB7-0B24-4023-B376-A155CAAFBD94}"/>
    <dgm:cxn modelId="{A0AC2FEC-E9C9-4C92-B5EC-AE9A26F9CE82}" type="presOf" srcId="{AC90D831-4E85-4D84-9DCA-B72EF4BBD6B5}" destId="{783E283C-89C2-4CF6-A113-0AF529B922AC}" srcOrd="0" destOrd="0" presId="urn:microsoft.com/office/officeart/2005/8/layout/vList6"/>
    <dgm:cxn modelId="{3F628289-BD16-4082-80D9-BC63C595382E}" type="presOf" srcId="{DC802865-07BD-48E5-95FF-021700C71033}" destId="{536C4325-51BA-4B15-9567-2A6EE40EB6F1}" srcOrd="0" destOrd="0" presId="urn:microsoft.com/office/officeart/2005/8/layout/vList6"/>
    <dgm:cxn modelId="{A9AB8895-E3EA-4679-A380-2F8FC8D0E990}" type="presOf" srcId="{1B596548-51EC-4041-ADC4-D8AAF7A2710F}" destId="{5A1C2D13-A236-4E79-9295-06BF8CF43DCF}" srcOrd="0" destOrd="0" presId="urn:microsoft.com/office/officeart/2005/8/layout/vList6"/>
    <dgm:cxn modelId="{670A4B91-49D0-49D0-AB96-B1FE214AD155}" srcId="{5481A9BD-1853-444F-837D-E6AFAE57369B}" destId="{F6DF9A89-037A-4E8F-85C9-A28F43145343}" srcOrd="0" destOrd="0" parTransId="{0C355FC9-D676-4D20-8B58-B8330C5AAC8E}" sibTransId="{FAC914C9-50A5-426C-AAD2-9F85A1F87944}"/>
    <dgm:cxn modelId="{B212BC7B-43D0-4537-98CC-97135C32886B}" type="presOf" srcId="{62469975-19CB-4AE6-AF48-1DDF81B53B90}" destId="{4E592436-3503-4DA7-82B1-39BBC06C3862}" srcOrd="0" destOrd="0" presId="urn:microsoft.com/office/officeart/2005/8/layout/vList6"/>
    <dgm:cxn modelId="{96284380-2F66-4114-9F21-B824BC174950}" srcId="{FFA6579A-5B20-4ED8-8D56-F895548219F7}" destId="{62469975-19CB-4AE6-AF48-1DDF81B53B90}" srcOrd="0" destOrd="0" parTransId="{3992B411-ECDA-47E5-912A-5D2EE3E706D4}" sibTransId="{F644CE3C-1485-40C9-8814-0EA8CECC178E}"/>
    <dgm:cxn modelId="{274F38E2-71D4-4A93-A2A7-732125911F67}" srcId="{FFA6579A-5B20-4ED8-8D56-F895548219F7}" destId="{5481A9BD-1853-444F-837D-E6AFAE57369B}" srcOrd="4" destOrd="0" parTransId="{A193798E-A451-4521-9B48-418C0B43F960}" sibTransId="{98FD4A97-FF7A-4275-A8A8-D563B1551404}"/>
    <dgm:cxn modelId="{4E673F72-72CB-4AB9-BF37-CF8DBBDF7683}" srcId="{62469975-19CB-4AE6-AF48-1DDF81B53B90}" destId="{AC90D831-4E85-4D84-9DCA-B72EF4BBD6B5}" srcOrd="0" destOrd="0" parTransId="{7F51EA40-A3A5-4CA6-A456-C8C54BD5F053}" sibTransId="{3670052B-0131-423E-AD82-A26007B21891}"/>
    <dgm:cxn modelId="{F4EEBD7D-1581-478F-9113-1ECE4D9CDFD9}" srcId="{44D00475-C0B2-445C-9C4D-D85593516AE2}" destId="{55C6BC48-151F-43CA-AD2B-F7894A82E84D}" srcOrd="0" destOrd="0" parTransId="{4EDABC5A-AB30-4DE7-A146-E35A463306A8}" sibTransId="{B602CF6B-825D-48E7-958A-065A05734A1F}"/>
    <dgm:cxn modelId="{C7AB5A5D-18D8-4446-B2A4-0D0C22B9BD6B}" type="presOf" srcId="{F06250C7-9176-48D3-8641-580BF0B217C0}" destId="{348EB540-DDE4-4323-916E-1F7C91D103C5}" srcOrd="0" destOrd="0" presId="urn:microsoft.com/office/officeart/2005/8/layout/vList6"/>
    <dgm:cxn modelId="{7C4DE514-665F-4F18-A7CE-D6D7EE284368}" type="presOf" srcId="{5481A9BD-1853-444F-837D-E6AFAE57369B}" destId="{11611548-7405-46E6-BADE-8C5230658D30}" srcOrd="0" destOrd="0" presId="urn:microsoft.com/office/officeart/2005/8/layout/vList6"/>
    <dgm:cxn modelId="{673DBCB8-FA94-4976-855F-9B0F7EE0C98C}" type="presParOf" srcId="{4DBF4547-DB18-40D4-97AC-1C9576CC297F}" destId="{98558868-127B-4B98-B3CF-20305A220F52}" srcOrd="0" destOrd="0" presId="urn:microsoft.com/office/officeart/2005/8/layout/vList6"/>
    <dgm:cxn modelId="{7A14E9E6-8C8D-4EC5-9583-68D248CA6999}" type="presParOf" srcId="{98558868-127B-4B98-B3CF-20305A220F52}" destId="{4E592436-3503-4DA7-82B1-39BBC06C3862}" srcOrd="0" destOrd="0" presId="urn:microsoft.com/office/officeart/2005/8/layout/vList6"/>
    <dgm:cxn modelId="{F8463A78-97E8-4945-85BD-A4199FAF5C28}" type="presParOf" srcId="{98558868-127B-4B98-B3CF-20305A220F52}" destId="{783E283C-89C2-4CF6-A113-0AF529B922AC}" srcOrd="1" destOrd="0" presId="urn:microsoft.com/office/officeart/2005/8/layout/vList6"/>
    <dgm:cxn modelId="{F6A3B917-02F5-469E-A546-B5F4D4286B06}" type="presParOf" srcId="{4DBF4547-DB18-40D4-97AC-1C9576CC297F}" destId="{8D46BD83-C0F4-4544-982F-E18121447436}" srcOrd="1" destOrd="0" presId="urn:microsoft.com/office/officeart/2005/8/layout/vList6"/>
    <dgm:cxn modelId="{107764D8-DDF8-4DC9-B5D3-4A8684B57966}" type="presParOf" srcId="{4DBF4547-DB18-40D4-97AC-1C9576CC297F}" destId="{3FA5C23A-091F-4028-A469-D49DD7899BA4}" srcOrd="2" destOrd="0" presId="urn:microsoft.com/office/officeart/2005/8/layout/vList6"/>
    <dgm:cxn modelId="{84259BD4-3283-4B56-B59B-CB08AD10B192}" type="presParOf" srcId="{3FA5C23A-091F-4028-A469-D49DD7899BA4}" destId="{348EB540-DDE4-4323-916E-1F7C91D103C5}" srcOrd="0" destOrd="0" presId="urn:microsoft.com/office/officeart/2005/8/layout/vList6"/>
    <dgm:cxn modelId="{2345BD19-8259-4B1D-9076-2FE6C4D32274}" type="presParOf" srcId="{3FA5C23A-091F-4028-A469-D49DD7899BA4}" destId="{536C4325-51BA-4B15-9567-2A6EE40EB6F1}" srcOrd="1" destOrd="0" presId="urn:microsoft.com/office/officeart/2005/8/layout/vList6"/>
    <dgm:cxn modelId="{95196F56-6E97-485F-99F6-22DA12727AC4}" type="presParOf" srcId="{4DBF4547-DB18-40D4-97AC-1C9576CC297F}" destId="{7A258923-446C-4A04-B157-0D6DAF17D4E2}" srcOrd="3" destOrd="0" presId="urn:microsoft.com/office/officeart/2005/8/layout/vList6"/>
    <dgm:cxn modelId="{B27F853A-3D11-4FA2-862B-27121D3D4546}" type="presParOf" srcId="{4DBF4547-DB18-40D4-97AC-1C9576CC297F}" destId="{4B369CE7-D462-4CA0-9B98-25486015E4E1}" srcOrd="4" destOrd="0" presId="urn:microsoft.com/office/officeart/2005/8/layout/vList6"/>
    <dgm:cxn modelId="{1A493C0F-EFE7-43FE-8F12-636F90EF3BE4}" type="presParOf" srcId="{4B369CE7-D462-4CA0-9B98-25486015E4E1}" destId="{45BA2FE9-844C-4F3A-B326-C994A7488524}" srcOrd="0" destOrd="0" presId="urn:microsoft.com/office/officeart/2005/8/layout/vList6"/>
    <dgm:cxn modelId="{EF609BD8-D08C-45B5-BDEC-315CC99D8BAE}" type="presParOf" srcId="{4B369CE7-D462-4CA0-9B98-25486015E4E1}" destId="{D93A34C2-538F-4ADF-BF7A-CC826E670D9E}" srcOrd="1" destOrd="0" presId="urn:microsoft.com/office/officeart/2005/8/layout/vList6"/>
    <dgm:cxn modelId="{6825C54C-2D09-4A39-95E3-2661EBD4DF1E}" type="presParOf" srcId="{4DBF4547-DB18-40D4-97AC-1C9576CC297F}" destId="{956F4ED6-A7BF-4B81-B506-FB3A92F1115B}" srcOrd="5" destOrd="0" presId="urn:microsoft.com/office/officeart/2005/8/layout/vList6"/>
    <dgm:cxn modelId="{DC68DB28-FA80-43DF-8508-0C5F85AE127C}" type="presParOf" srcId="{4DBF4547-DB18-40D4-97AC-1C9576CC297F}" destId="{859A7E51-7B7A-42B4-9E4A-96B7F8BE0991}" srcOrd="6" destOrd="0" presId="urn:microsoft.com/office/officeart/2005/8/layout/vList6"/>
    <dgm:cxn modelId="{82691F07-422A-42AE-9708-04C2565A0FF7}" type="presParOf" srcId="{859A7E51-7B7A-42B4-9E4A-96B7F8BE0991}" destId="{5A1C2D13-A236-4E79-9295-06BF8CF43DCF}" srcOrd="0" destOrd="0" presId="urn:microsoft.com/office/officeart/2005/8/layout/vList6"/>
    <dgm:cxn modelId="{D0B8DA7B-E63C-40B1-81E6-01AE842D3793}" type="presParOf" srcId="{859A7E51-7B7A-42B4-9E4A-96B7F8BE0991}" destId="{E51A9297-DD9E-412E-A11C-DE1A09A045CB}" srcOrd="1" destOrd="0" presId="urn:microsoft.com/office/officeart/2005/8/layout/vList6"/>
    <dgm:cxn modelId="{2AF98B33-40F3-4E02-836C-511543428D4A}" type="presParOf" srcId="{4DBF4547-DB18-40D4-97AC-1C9576CC297F}" destId="{2A5B4162-7D08-4F77-A35A-D003752EDD71}" srcOrd="7" destOrd="0" presId="urn:microsoft.com/office/officeart/2005/8/layout/vList6"/>
    <dgm:cxn modelId="{96618DC7-C928-4CD3-9A0B-B3BEC1C54662}" type="presParOf" srcId="{4DBF4547-DB18-40D4-97AC-1C9576CC297F}" destId="{0D8DCCB0-CD25-46A9-9B7D-06D5D2F4D1C4}" srcOrd="8" destOrd="0" presId="urn:microsoft.com/office/officeart/2005/8/layout/vList6"/>
    <dgm:cxn modelId="{486A85BE-1798-4E7D-962F-7F6D64FA0F82}" type="presParOf" srcId="{0D8DCCB0-CD25-46A9-9B7D-06D5D2F4D1C4}" destId="{11611548-7405-46E6-BADE-8C5230658D30}" srcOrd="0" destOrd="0" presId="urn:microsoft.com/office/officeart/2005/8/layout/vList6"/>
    <dgm:cxn modelId="{52AC107C-7896-47D3-90E3-4CCDCED3BAFE}" type="presParOf" srcId="{0D8DCCB0-CD25-46A9-9B7D-06D5D2F4D1C4}" destId="{868EED89-2E39-43D7-AA02-6F8F357ACA0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A6579A-5B20-4ED8-8D56-F895548219F7}"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US"/>
        </a:p>
      </dgm:t>
    </dgm:pt>
    <dgm:pt modelId="{62469975-19CB-4AE6-AF48-1DDF81B53B90}">
      <dgm:prSet phldrT="[Text]"/>
      <dgm:spPr/>
      <dgm:t>
        <a:bodyPr/>
        <a:lstStyle/>
        <a:p>
          <a:r>
            <a:rPr lang="en-US" dirty="0" smtClean="0"/>
            <a:t>1</a:t>
          </a:r>
          <a:endParaRPr lang="en-US" dirty="0"/>
        </a:p>
      </dgm:t>
    </dgm:pt>
    <dgm:pt modelId="{3992B411-ECDA-47E5-912A-5D2EE3E706D4}" type="parTrans" cxnId="{96284380-2F66-4114-9F21-B824BC174950}">
      <dgm:prSet/>
      <dgm:spPr/>
      <dgm:t>
        <a:bodyPr/>
        <a:lstStyle/>
        <a:p>
          <a:endParaRPr lang="en-US"/>
        </a:p>
      </dgm:t>
    </dgm:pt>
    <dgm:pt modelId="{F644CE3C-1485-40C9-8814-0EA8CECC178E}" type="sibTrans" cxnId="{96284380-2F66-4114-9F21-B824BC174950}">
      <dgm:prSet/>
      <dgm:spPr/>
      <dgm:t>
        <a:bodyPr/>
        <a:lstStyle/>
        <a:p>
          <a:endParaRPr lang="en-US"/>
        </a:p>
      </dgm:t>
    </dgm:pt>
    <dgm:pt modelId="{AC90D831-4E85-4D84-9DCA-B72EF4BBD6B5}">
      <dgm:prSet phldrT="[Text]" custT="1"/>
      <dgm:spPr/>
      <dgm:t>
        <a:bodyPr/>
        <a:lstStyle/>
        <a:p>
          <a:r>
            <a:rPr lang="en-US" sz="2800" dirty="0" smtClean="0">
              <a:solidFill>
                <a:schemeClr val="bg1"/>
              </a:solidFill>
            </a:rPr>
            <a:t>Must Be Sender</a:t>
          </a:r>
          <a:endParaRPr lang="en-US" sz="2800" dirty="0">
            <a:solidFill>
              <a:schemeClr val="bg1"/>
            </a:solidFill>
          </a:endParaRPr>
        </a:p>
      </dgm:t>
    </dgm:pt>
    <dgm:pt modelId="{7F51EA40-A3A5-4CA6-A456-C8C54BD5F053}" type="parTrans" cxnId="{4E673F72-72CB-4AB9-BF37-CF8DBBDF7683}">
      <dgm:prSet/>
      <dgm:spPr/>
      <dgm:t>
        <a:bodyPr/>
        <a:lstStyle/>
        <a:p>
          <a:endParaRPr lang="en-US"/>
        </a:p>
      </dgm:t>
    </dgm:pt>
    <dgm:pt modelId="{3670052B-0131-423E-AD82-A26007B21891}" type="sibTrans" cxnId="{4E673F72-72CB-4AB9-BF37-CF8DBBDF7683}">
      <dgm:prSet/>
      <dgm:spPr/>
      <dgm:t>
        <a:bodyPr/>
        <a:lstStyle/>
        <a:p>
          <a:endParaRPr lang="en-US"/>
        </a:p>
      </dgm:t>
    </dgm:pt>
    <dgm:pt modelId="{F06250C7-9176-48D3-8641-580BF0B217C0}">
      <dgm:prSet phldrT="[Text]"/>
      <dgm:spPr/>
      <dgm:t>
        <a:bodyPr/>
        <a:lstStyle/>
        <a:p>
          <a:r>
            <a:rPr lang="en-US" dirty="0" smtClean="0"/>
            <a:t>2</a:t>
          </a:r>
          <a:endParaRPr lang="en-US" dirty="0"/>
        </a:p>
      </dgm:t>
    </dgm:pt>
    <dgm:pt modelId="{49C1AA05-DEBC-4B53-89DB-04E05F48CF46}" type="parTrans" cxnId="{968CC9C2-2C41-48C0-8B2F-115E3663D9EB}">
      <dgm:prSet/>
      <dgm:spPr/>
      <dgm:t>
        <a:bodyPr/>
        <a:lstStyle/>
        <a:p>
          <a:endParaRPr lang="en-US"/>
        </a:p>
      </dgm:t>
    </dgm:pt>
    <dgm:pt modelId="{AFD26FC6-DADC-40CE-A604-913CCE66FB5C}" type="sibTrans" cxnId="{968CC9C2-2C41-48C0-8B2F-115E3663D9EB}">
      <dgm:prSet/>
      <dgm:spPr/>
      <dgm:t>
        <a:bodyPr/>
        <a:lstStyle/>
        <a:p>
          <a:endParaRPr lang="en-US"/>
        </a:p>
      </dgm:t>
    </dgm:pt>
    <dgm:pt modelId="{DC802865-07BD-48E5-95FF-021700C71033}">
      <dgm:prSet phldrT="[Text]" custT="1"/>
      <dgm:spPr/>
      <dgm:t>
        <a:bodyPr/>
        <a:lstStyle/>
        <a:p>
          <a:r>
            <a:rPr lang="en-US" sz="2800" dirty="0" smtClean="0">
              <a:solidFill>
                <a:schemeClr val="bg1"/>
              </a:solidFill>
            </a:rPr>
            <a:t>Omniscient</a:t>
          </a:r>
          <a:endParaRPr lang="en-US" sz="2800" dirty="0">
            <a:solidFill>
              <a:schemeClr val="bg1"/>
            </a:solidFill>
          </a:endParaRPr>
        </a:p>
      </dgm:t>
    </dgm:pt>
    <dgm:pt modelId="{E7BE3607-336D-4617-9B02-30B6FB1BD919}" type="parTrans" cxnId="{3C7283B3-C726-4D4D-8A74-97DB1059C483}">
      <dgm:prSet/>
      <dgm:spPr/>
      <dgm:t>
        <a:bodyPr/>
        <a:lstStyle/>
        <a:p>
          <a:endParaRPr lang="en-US"/>
        </a:p>
      </dgm:t>
    </dgm:pt>
    <dgm:pt modelId="{2673FAB7-0B24-4023-B376-A155CAAFBD94}" type="sibTrans" cxnId="{3C7283B3-C726-4D4D-8A74-97DB1059C483}">
      <dgm:prSet/>
      <dgm:spPr/>
      <dgm:t>
        <a:bodyPr/>
        <a:lstStyle/>
        <a:p>
          <a:endParaRPr lang="en-US"/>
        </a:p>
      </dgm:t>
    </dgm:pt>
    <dgm:pt modelId="{44D00475-C0B2-445C-9C4D-D85593516AE2}">
      <dgm:prSet phldrT="[Text]"/>
      <dgm:spPr/>
      <dgm:t>
        <a:bodyPr/>
        <a:lstStyle/>
        <a:p>
          <a:r>
            <a:rPr lang="en-US" dirty="0" smtClean="0"/>
            <a:t>3</a:t>
          </a:r>
          <a:endParaRPr lang="en-US" dirty="0"/>
        </a:p>
      </dgm:t>
    </dgm:pt>
    <dgm:pt modelId="{D591A346-F466-4AC0-84A0-6CD63F581AF4}" type="parTrans" cxnId="{06137A40-3AAE-4D57-8DF5-D2D68C4A9999}">
      <dgm:prSet/>
      <dgm:spPr/>
      <dgm:t>
        <a:bodyPr/>
        <a:lstStyle/>
        <a:p>
          <a:endParaRPr lang="en-US"/>
        </a:p>
      </dgm:t>
    </dgm:pt>
    <dgm:pt modelId="{8EFD3A72-48AE-45C5-B2E7-F4036113BAEC}" type="sibTrans" cxnId="{06137A40-3AAE-4D57-8DF5-D2D68C4A9999}">
      <dgm:prSet/>
      <dgm:spPr/>
      <dgm:t>
        <a:bodyPr/>
        <a:lstStyle/>
        <a:p>
          <a:endParaRPr lang="en-US"/>
        </a:p>
      </dgm:t>
    </dgm:pt>
    <dgm:pt modelId="{55C6BC48-151F-43CA-AD2B-F7894A82E84D}">
      <dgm:prSet phldrT="[Text]" custT="1"/>
      <dgm:spPr/>
      <dgm:t>
        <a:bodyPr/>
        <a:lstStyle/>
        <a:p>
          <a:r>
            <a:rPr lang="en-US" sz="2800" dirty="0" smtClean="0">
              <a:solidFill>
                <a:schemeClr val="bg1"/>
              </a:solidFill>
            </a:rPr>
            <a:t>Omnipotent</a:t>
          </a:r>
          <a:endParaRPr lang="en-US" sz="2800" dirty="0">
            <a:solidFill>
              <a:schemeClr val="bg1"/>
            </a:solidFill>
          </a:endParaRPr>
        </a:p>
      </dgm:t>
    </dgm:pt>
    <dgm:pt modelId="{4EDABC5A-AB30-4DE7-A146-E35A463306A8}" type="parTrans" cxnId="{F4EEBD7D-1581-478F-9113-1ECE4D9CDFD9}">
      <dgm:prSet/>
      <dgm:spPr/>
      <dgm:t>
        <a:bodyPr/>
        <a:lstStyle/>
        <a:p>
          <a:endParaRPr lang="en-US"/>
        </a:p>
      </dgm:t>
    </dgm:pt>
    <dgm:pt modelId="{B602CF6B-825D-48E7-958A-065A05734A1F}" type="sibTrans" cxnId="{F4EEBD7D-1581-478F-9113-1ECE4D9CDFD9}">
      <dgm:prSet/>
      <dgm:spPr/>
      <dgm:t>
        <a:bodyPr/>
        <a:lstStyle/>
        <a:p>
          <a:endParaRPr lang="en-US"/>
        </a:p>
      </dgm:t>
    </dgm:pt>
    <dgm:pt modelId="{5481A9BD-1853-444F-837D-E6AFAE57369B}">
      <dgm:prSet phldrT="[Text]"/>
      <dgm:spPr/>
      <dgm:t>
        <a:bodyPr/>
        <a:lstStyle/>
        <a:p>
          <a:r>
            <a:rPr lang="en-US" dirty="0" smtClean="0"/>
            <a:t>5</a:t>
          </a:r>
          <a:endParaRPr lang="en-US" dirty="0"/>
        </a:p>
      </dgm:t>
    </dgm:pt>
    <dgm:pt modelId="{A193798E-A451-4521-9B48-418C0B43F960}" type="parTrans" cxnId="{274F38E2-71D4-4A93-A2A7-732125911F67}">
      <dgm:prSet/>
      <dgm:spPr/>
      <dgm:t>
        <a:bodyPr/>
        <a:lstStyle/>
        <a:p>
          <a:endParaRPr lang="en-US"/>
        </a:p>
      </dgm:t>
    </dgm:pt>
    <dgm:pt modelId="{98FD4A97-FF7A-4275-A8A8-D563B1551404}" type="sibTrans" cxnId="{274F38E2-71D4-4A93-A2A7-732125911F67}">
      <dgm:prSet/>
      <dgm:spPr/>
      <dgm:t>
        <a:bodyPr/>
        <a:lstStyle/>
        <a:p>
          <a:endParaRPr lang="en-US"/>
        </a:p>
      </dgm:t>
    </dgm:pt>
    <dgm:pt modelId="{1B596548-51EC-4041-ADC4-D8AAF7A2710F}">
      <dgm:prSet phldrT="[Text]"/>
      <dgm:spPr/>
      <dgm:t>
        <a:bodyPr/>
        <a:lstStyle/>
        <a:p>
          <a:r>
            <a:rPr lang="en-US" dirty="0" smtClean="0"/>
            <a:t>4</a:t>
          </a:r>
          <a:endParaRPr lang="en-US" dirty="0"/>
        </a:p>
      </dgm:t>
    </dgm:pt>
    <dgm:pt modelId="{C07276BF-C535-4454-8584-2C92C29F3BC0}" type="parTrans" cxnId="{3CED4F86-4B74-45B2-A595-C8D305A9196F}">
      <dgm:prSet/>
      <dgm:spPr/>
      <dgm:t>
        <a:bodyPr/>
        <a:lstStyle/>
        <a:p>
          <a:endParaRPr lang="en-US"/>
        </a:p>
      </dgm:t>
    </dgm:pt>
    <dgm:pt modelId="{EEDD6817-93E5-476D-BDA8-2FB649858DBC}" type="sibTrans" cxnId="{3CED4F86-4B74-45B2-A595-C8D305A9196F}">
      <dgm:prSet/>
      <dgm:spPr/>
      <dgm:t>
        <a:bodyPr/>
        <a:lstStyle/>
        <a:p>
          <a:endParaRPr lang="en-US"/>
        </a:p>
      </dgm:t>
    </dgm:pt>
    <dgm:pt modelId="{FE1A017A-BC75-44FE-8AB5-6C4CD1EE8C56}">
      <dgm:prSet phldrT="[Text]" custT="1"/>
      <dgm:spPr/>
      <dgm:t>
        <a:bodyPr/>
        <a:lstStyle/>
        <a:p>
          <a:r>
            <a:rPr lang="en-US" sz="2800" dirty="0" smtClean="0">
              <a:solidFill>
                <a:schemeClr val="bg1"/>
              </a:solidFill>
            </a:rPr>
            <a:t>Eternal</a:t>
          </a:r>
          <a:endParaRPr lang="en-US" sz="2800" dirty="0">
            <a:solidFill>
              <a:schemeClr val="bg1"/>
            </a:solidFill>
          </a:endParaRPr>
        </a:p>
      </dgm:t>
    </dgm:pt>
    <dgm:pt modelId="{618AE1E8-268C-482C-A1B2-545ED96233C0}" type="parTrans" cxnId="{4789DC30-D79B-46C7-A0AD-81A322855C34}">
      <dgm:prSet/>
      <dgm:spPr/>
      <dgm:t>
        <a:bodyPr/>
        <a:lstStyle/>
        <a:p>
          <a:endParaRPr lang="en-US"/>
        </a:p>
      </dgm:t>
    </dgm:pt>
    <dgm:pt modelId="{BF236D37-51D8-4772-8653-69299D757ABA}" type="sibTrans" cxnId="{4789DC30-D79B-46C7-A0AD-81A322855C34}">
      <dgm:prSet/>
      <dgm:spPr/>
      <dgm:t>
        <a:bodyPr/>
        <a:lstStyle/>
        <a:p>
          <a:endParaRPr lang="en-US"/>
        </a:p>
      </dgm:t>
    </dgm:pt>
    <dgm:pt modelId="{F6DF9A89-037A-4E8F-85C9-A28F43145343}">
      <dgm:prSet phldrT="[Text]" custT="1"/>
      <dgm:spPr/>
      <dgm:t>
        <a:bodyPr/>
        <a:lstStyle/>
        <a:p>
          <a:r>
            <a:rPr lang="en-US" sz="2800" dirty="0" smtClean="0">
              <a:solidFill>
                <a:schemeClr val="bg1"/>
              </a:solidFill>
            </a:rPr>
            <a:t>Non-material component</a:t>
          </a:r>
          <a:endParaRPr lang="en-US" sz="2800" dirty="0">
            <a:solidFill>
              <a:schemeClr val="bg1"/>
            </a:solidFill>
          </a:endParaRPr>
        </a:p>
      </dgm:t>
    </dgm:pt>
    <dgm:pt modelId="{0C355FC9-D676-4D20-8B58-B8330C5AAC8E}" type="parTrans" cxnId="{670A4B91-49D0-49D0-AB96-B1FE214AD155}">
      <dgm:prSet/>
      <dgm:spPr/>
      <dgm:t>
        <a:bodyPr/>
        <a:lstStyle/>
        <a:p>
          <a:endParaRPr lang="en-US"/>
        </a:p>
      </dgm:t>
    </dgm:pt>
    <dgm:pt modelId="{FAC914C9-50A5-426C-AAD2-9F85A1F87944}" type="sibTrans" cxnId="{670A4B91-49D0-49D0-AB96-B1FE214AD155}">
      <dgm:prSet/>
      <dgm:spPr/>
      <dgm:t>
        <a:bodyPr/>
        <a:lstStyle/>
        <a:p>
          <a:endParaRPr lang="en-US"/>
        </a:p>
      </dgm:t>
    </dgm:pt>
    <dgm:pt modelId="{4DBF4547-DB18-40D4-97AC-1C9576CC297F}" type="pres">
      <dgm:prSet presAssocID="{FFA6579A-5B20-4ED8-8D56-F895548219F7}" presName="Name0" presStyleCnt="0">
        <dgm:presLayoutVars>
          <dgm:dir/>
          <dgm:animLvl val="lvl"/>
          <dgm:resizeHandles/>
        </dgm:presLayoutVars>
      </dgm:prSet>
      <dgm:spPr/>
      <dgm:t>
        <a:bodyPr/>
        <a:lstStyle/>
        <a:p>
          <a:endParaRPr lang="en-US"/>
        </a:p>
      </dgm:t>
    </dgm:pt>
    <dgm:pt modelId="{98558868-127B-4B98-B3CF-20305A220F52}" type="pres">
      <dgm:prSet presAssocID="{62469975-19CB-4AE6-AF48-1DDF81B53B90}" presName="linNode" presStyleCnt="0"/>
      <dgm:spPr/>
    </dgm:pt>
    <dgm:pt modelId="{4E592436-3503-4DA7-82B1-39BBC06C3862}" type="pres">
      <dgm:prSet presAssocID="{62469975-19CB-4AE6-AF48-1DDF81B53B90}" presName="parentShp" presStyleLbl="node1" presStyleIdx="0" presStyleCnt="5" custScaleX="36364">
        <dgm:presLayoutVars>
          <dgm:bulletEnabled val="1"/>
        </dgm:presLayoutVars>
      </dgm:prSet>
      <dgm:spPr/>
      <dgm:t>
        <a:bodyPr/>
        <a:lstStyle/>
        <a:p>
          <a:endParaRPr lang="en-US"/>
        </a:p>
      </dgm:t>
    </dgm:pt>
    <dgm:pt modelId="{783E283C-89C2-4CF6-A113-0AF529B922AC}" type="pres">
      <dgm:prSet presAssocID="{62469975-19CB-4AE6-AF48-1DDF81B53B90}" presName="childShp" presStyleLbl="bgAccFollowNode1" presStyleIdx="0" presStyleCnt="5">
        <dgm:presLayoutVars>
          <dgm:bulletEnabled val="1"/>
        </dgm:presLayoutVars>
      </dgm:prSet>
      <dgm:spPr/>
      <dgm:t>
        <a:bodyPr/>
        <a:lstStyle/>
        <a:p>
          <a:endParaRPr lang="en-US"/>
        </a:p>
      </dgm:t>
    </dgm:pt>
    <dgm:pt modelId="{8D46BD83-C0F4-4544-982F-E18121447436}" type="pres">
      <dgm:prSet presAssocID="{F644CE3C-1485-40C9-8814-0EA8CECC178E}" presName="spacing" presStyleCnt="0"/>
      <dgm:spPr/>
    </dgm:pt>
    <dgm:pt modelId="{3FA5C23A-091F-4028-A469-D49DD7899BA4}" type="pres">
      <dgm:prSet presAssocID="{F06250C7-9176-48D3-8641-580BF0B217C0}" presName="linNode" presStyleCnt="0"/>
      <dgm:spPr/>
    </dgm:pt>
    <dgm:pt modelId="{348EB540-DDE4-4323-916E-1F7C91D103C5}" type="pres">
      <dgm:prSet presAssocID="{F06250C7-9176-48D3-8641-580BF0B217C0}" presName="parentShp" presStyleLbl="node1" presStyleIdx="1" presStyleCnt="5" custScaleX="36364">
        <dgm:presLayoutVars>
          <dgm:bulletEnabled val="1"/>
        </dgm:presLayoutVars>
      </dgm:prSet>
      <dgm:spPr/>
      <dgm:t>
        <a:bodyPr/>
        <a:lstStyle/>
        <a:p>
          <a:endParaRPr lang="en-US"/>
        </a:p>
      </dgm:t>
    </dgm:pt>
    <dgm:pt modelId="{536C4325-51BA-4B15-9567-2A6EE40EB6F1}" type="pres">
      <dgm:prSet presAssocID="{F06250C7-9176-48D3-8641-580BF0B217C0}" presName="childShp" presStyleLbl="bgAccFollowNode1" presStyleIdx="1" presStyleCnt="5">
        <dgm:presLayoutVars>
          <dgm:bulletEnabled val="1"/>
        </dgm:presLayoutVars>
      </dgm:prSet>
      <dgm:spPr/>
      <dgm:t>
        <a:bodyPr/>
        <a:lstStyle/>
        <a:p>
          <a:endParaRPr lang="en-US"/>
        </a:p>
      </dgm:t>
    </dgm:pt>
    <dgm:pt modelId="{7A258923-446C-4A04-B157-0D6DAF17D4E2}" type="pres">
      <dgm:prSet presAssocID="{AFD26FC6-DADC-40CE-A604-913CCE66FB5C}" presName="spacing" presStyleCnt="0"/>
      <dgm:spPr/>
    </dgm:pt>
    <dgm:pt modelId="{4B369CE7-D462-4CA0-9B98-25486015E4E1}" type="pres">
      <dgm:prSet presAssocID="{44D00475-C0B2-445C-9C4D-D85593516AE2}" presName="linNode" presStyleCnt="0"/>
      <dgm:spPr/>
    </dgm:pt>
    <dgm:pt modelId="{45BA2FE9-844C-4F3A-B326-C994A7488524}" type="pres">
      <dgm:prSet presAssocID="{44D00475-C0B2-445C-9C4D-D85593516AE2}" presName="parentShp" presStyleLbl="node1" presStyleIdx="2" presStyleCnt="5" custScaleX="36364">
        <dgm:presLayoutVars>
          <dgm:bulletEnabled val="1"/>
        </dgm:presLayoutVars>
      </dgm:prSet>
      <dgm:spPr/>
      <dgm:t>
        <a:bodyPr/>
        <a:lstStyle/>
        <a:p>
          <a:endParaRPr lang="en-US"/>
        </a:p>
      </dgm:t>
    </dgm:pt>
    <dgm:pt modelId="{D93A34C2-538F-4ADF-BF7A-CC826E670D9E}" type="pres">
      <dgm:prSet presAssocID="{44D00475-C0B2-445C-9C4D-D85593516AE2}" presName="childShp" presStyleLbl="bgAccFollowNode1" presStyleIdx="2" presStyleCnt="5" custScaleY="104149">
        <dgm:presLayoutVars>
          <dgm:bulletEnabled val="1"/>
        </dgm:presLayoutVars>
      </dgm:prSet>
      <dgm:spPr/>
      <dgm:t>
        <a:bodyPr/>
        <a:lstStyle/>
        <a:p>
          <a:endParaRPr lang="en-US"/>
        </a:p>
      </dgm:t>
    </dgm:pt>
    <dgm:pt modelId="{956F4ED6-A7BF-4B81-B506-FB3A92F1115B}" type="pres">
      <dgm:prSet presAssocID="{8EFD3A72-48AE-45C5-B2E7-F4036113BAEC}" presName="spacing" presStyleCnt="0"/>
      <dgm:spPr/>
    </dgm:pt>
    <dgm:pt modelId="{859A7E51-7B7A-42B4-9E4A-96B7F8BE0991}" type="pres">
      <dgm:prSet presAssocID="{1B596548-51EC-4041-ADC4-D8AAF7A2710F}" presName="linNode" presStyleCnt="0"/>
      <dgm:spPr/>
    </dgm:pt>
    <dgm:pt modelId="{5A1C2D13-A236-4E79-9295-06BF8CF43DCF}" type="pres">
      <dgm:prSet presAssocID="{1B596548-51EC-4041-ADC4-D8AAF7A2710F}" presName="parentShp" presStyleLbl="node1" presStyleIdx="3" presStyleCnt="5" custScaleX="36364">
        <dgm:presLayoutVars>
          <dgm:bulletEnabled val="1"/>
        </dgm:presLayoutVars>
      </dgm:prSet>
      <dgm:spPr/>
      <dgm:t>
        <a:bodyPr/>
        <a:lstStyle/>
        <a:p>
          <a:endParaRPr lang="en-US"/>
        </a:p>
      </dgm:t>
    </dgm:pt>
    <dgm:pt modelId="{E51A9297-DD9E-412E-A11C-DE1A09A045CB}" type="pres">
      <dgm:prSet presAssocID="{1B596548-51EC-4041-ADC4-D8AAF7A2710F}" presName="childShp" presStyleLbl="bgAccFollowNode1" presStyleIdx="3" presStyleCnt="5">
        <dgm:presLayoutVars>
          <dgm:bulletEnabled val="1"/>
        </dgm:presLayoutVars>
      </dgm:prSet>
      <dgm:spPr/>
      <dgm:t>
        <a:bodyPr/>
        <a:lstStyle/>
        <a:p>
          <a:endParaRPr lang="en-US"/>
        </a:p>
      </dgm:t>
    </dgm:pt>
    <dgm:pt modelId="{2A5B4162-7D08-4F77-A35A-D003752EDD71}" type="pres">
      <dgm:prSet presAssocID="{EEDD6817-93E5-476D-BDA8-2FB649858DBC}" presName="spacing" presStyleCnt="0"/>
      <dgm:spPr/>
    </dgm:pt>
    <dgm:pt modelId="{0D8DCCB0-CD25-46A9-9B7D-06D5D2F4D1C4}" type="pres">
      <dgm:prSet presAssocID="{5481A9BD-1853-444F-837D-E6AFAE57369B}" presName="linNode" presStyleCnt="0"/>
      <dgm:spPr/>
    </dgm:pt>
    <dgm:pt modelId="{11611548-7405-46E6-BADE-8C5230658D30}" type="pres">
      <dgm:prSet presAssocID="{5481A9BD-1853-444F-837D-E6AFAE57369B}" presName="parentShp" presStyleLbl="node1" presStyleIdx="4" presStyleCnt="5" custScaleX="36364">
        <dgm:presLayoutVars>
          <dgm:bulletEnabled val="1"/>
        </dgm:presLayoutVars>
      </dgm:prSet>
      <dgm:spPr/>
      <dgm:t>
        <a:bodyPr/>
        <a:lstStyle/>
        <a:p>
          <a:endParaRPr lang="en-US"/>
        </a:p>
      </dgm:t>
    </dgm:pt>
    <dgm:pt modelId="{868EED89-2E39-43D7-AA02-6F8F357ACA0B}" type="pres">
      <dgm:prSet presAssocID="{5481A9BD-1853-444F-837D-E6AFAE57369B}" presName="childShp" presStyleLbl="bgAccFollowNode1" presStyleIdx="4" presStyleCnt="5">
        <dgm:presLayoutVars>
          <dgm:bulletEnabled val="1"/>
        </dgm:presLayoutVars>
      </dgm:prSet>
      <dgm:spPr/>
      <dgm:t>
        <a:bodyPr/>
        <a:lstStyle/>
        <a:p>
          <a:endParaRPr lang="en-US"/>
        </a:p>
      </dgm:t>
    </dgm:pt>
  </dgm:ptLst>
  <dgm:cxnLst>
    <dgm:cxn modelId="{C0CAC052-08C4-4565-85AE-7B1DB0CB6F70}" type="presOf" srcId="{5481A9BD-1853-444F-837D-E6AFAE57369B}" destId="{11611548-7405-46E6-BADE-8C5230658D30}" srcOrd="0" destOrd="0" presId="urn:microsoft.com/office/officeart/2005/8/layout/vList6"/>
    <dgm:cxn modelId="{131928DD-D4AA-4A08-80F7-E00DF15D158B}" type="presOf" srcId="{44D00475-C0B2-445C-9C4D-D85593516AE2}" destId="{45BA2FE9-844C-4F3A-B326-C994A7488524}" srcOrd="0" destOrd="0" presId="urn:microsoft.com/office/officeart/2005/8/layout/vList6"/>
    <dgm:cxn modelId="{3CC3B2ED-E987-4EDA-975B-0A8A3231E2A7}" type="presOf" srcId="{62469975-19CB-4AE6-AF48-1DDF81B53B90}" destId="{4E592436-3503-4DA7-82B1-39BBC06C3862}" srcOrd="0" destOrd="0" presId="urn:microsoft.com/office/officeart/2005/8/layout/vList6"/>
    <dgm:cxn modelId="{968CC9C2-2C41-48C0-8B2F-115E3663D9EB}" srcId="{FFA6579A-5B20-4ED8-8D56-F895548219F7}" destId="{F06250C7-9176-48D3-8641-580BF0B217C0}" srcOrd="1" destOrd="0" parTransId="{49C1AA05-DEBC-4B53-89DB-04E05F48CF46}" sibTransId="{AFD26FC6-DADC-40CE-A604-913CCE66FB5C}"/>
    <dgm:cxn modelId="{45082EC4-93DC-40E8-9CFF-01C4B834FF3E}" type="presOf" srcId="{55C6BC48-151F-43CA-AD2B-F7894A82E84D}" destId="{D93A34C2-538F-4ADF-BF7A-CC826E670D9E}" srcOrd="0" destOrd="0" presId="urn:microsoft.com/office/officeart/2005/8/layout/vList6"/>
    <dgm:cxn modelId="{A0BC59A1-0C76-4B6B-A9BD-79D6B56A9DB0}" type="presOf" srcId="{AC90D831-4E85-4D84-9DCA-B72EF4BBD6B5}" destId="{783E283C-89C2-4CF6-A113-0AF529B922AC}" srcOrd="0" destOrd="0" presId="urn:microsoft.com/office/officeart/2005/8/layout/vList6"/>
    <dgm:cxn modelId="{3CED4F86-4B74-45B2-A595-C8D305A9196F}" srcId="{FFA6579A-5B20-4ED8-8D56-F895548219F7}" destId="{1B596548-51EC-4041-ADC4-D8AAF7A2710F}" srcOrd="3" destOrd="0" parTransId="{C07276BF-C535-4454-8584-2C92C29F3BC0}" sibTransId="{EEDD6817-93E5-476D-BDA8-2FB649858DBC}"/>
    <dgm:cxn modelId="{4789DC30-D79B-46C7-A0AD-81A322855C34}" srcId="{1B596548-51EC-4041-ADC4-D8AAF7A2710F}" destId="{FE1A017A-BC75-44FE-8AB5-6C4CD1EE8C56}" srcOrd="0" destOrd="0" parTransId="{618AE1E8-268C-482C-A1B2-545ED96233C0}" sibTransId="{BF236D37-51D8-4772-8653-69299D757ABA}"/>
    <dgm:cxn modelId="{06137A40-3AAE-4D57-8DF5-D2D68C4A9999}" srcId="{FFA6579A-5B20-4ED8-8D56-F895548219F7}" destId="{44D00475-C0B2-445C-9C4D-D85593516AE2}" srcOrd="2" destOrd="0" parTransId="{D591A346-F466-4AC0-84A0-6CD63F581AF4}" sibTransId="{8EFD3A72-48AE-45C5-B2E7-F4036113BAEC}"/>
    <dgm:cxn modelId="{3C7283B3-C726-4D4D-8A74-97DB1059C483}" srcId="{F06250C7-9176-48D3-8641-580BF0B217C0}" destId="{DC802865-07BD-48E5-95FF-021700C71033}" srcOrd="0" destOrd="0" parTransId="{E7BE3607-336D-4617-9B02-30B6FB1BD919}" sibTransId="{2673FAB7-0B24-4023-B376-A155CAAFBD94}"/>
    <dgm:cxn modelId="{670A4B91-49D0-49D0-AB96-B1FE214AD155}" srcId="{5481A9BD-1853-444F-837D-E6AFAE57369B}" destId="{F6DF9A89-037A-4E8F-85C9-A28F43145343}" srcOrd="0" destOrd="0" parTransId="{0C355FC9-D676-4D20-8B58-B8330C5AAC8E}" sibTransId="{FAC914C9-50A5-426C-AAD2-9F85A1F87944}"/>
    <dgm:cxn modelId="{40607025-D3C8-4AA2-8CD5-BBC3D141C374}" type="presOf" srcId="{F6DF9A89-037A-4E8F-85C9-A28F43145343}" destId="{868EED89-2E39-43D7-AA02-6F8F357ACA0B}" srcOrd="0" destOrd="0" presId="urn:microsoft.com/office/officeart/2005/8/layout/vList6"/>
    <dgm:cxn modelId="{96284380-2F66-4114-9F21-B824BC174950}" srcId="{FFA6579A-5B20-4ED8-8D56-F895548219F7}" destId="{62469975-19CB-4AE6-AF48-1DDF81B53B90}" srcOrd="0" destOrd="0" parTransId="{3992B411-ECDA-47E5-912A-5D2EE3E706D4}" sibTransId="{F644CE3C-1485-40C9-8814-0EA8CECC178E}"/>
    <dgm:cxn modelId="{274F38E2-71D4-4A93-A2A7-732125911F67}" srcId="{FFA6579A-5B20-4ED8-8D56-F895548219F7}" destId="{5481A9BD-1853-444F-837D-E6AFAE57369B}" srcOrd="4" destOrd="0" parTransId="{A193798E-A451-4521-9B48-418C0B43F960}" sibTransId="{98FD4A97-FF7A-4275-A8A8-D563B1551404}"/>
    <dgm:cxn modelId="{B4C59DB5-0C90-40FF-9B84-901712C8327F}" type="presOf" srcId="{1B596548-51EC-4041-ADC4-D8AAF7A2710F}" destId="{5A1C2D13-A236-4E79-9295-06BF8CF43DCF}" srcOrd="0" destOrd="0" presId="urn:microsoft.com/office/officeart/2005/8/layout/vList6"/>
    <dgm:cxn modelId="{848661E7-49A9-4AA7-BAE6-37AB66328847}" type="presOf" srcId="{FFA6579A-5B20-4ED8-8D56-F895548219F7}" destId="{4DBF4547-DB18-40D4-97AC-1C9576CC297F}" srcOrd="0" destOrd="0" presId="urn:microsoft.com/office/officeart/2005/8/layout/vList6"/>
    <dgm:cxn modelId="{4E673F72-72CB-4AB9-BF37-CF8DBBDF7683}" srcId="{62469975-19CB-4AE6-AF48-1DDF81B53B90}" destId="{AC90D831-4E85-4D84-9DCA-B72EF4BBD6B5}" srcOrd="0" destOrd="0" parTransId="{7F51EA40-A3A5-4CA6-A456-C8C54BD5F053}" sibTransId="{3670052B-0131-423E-AD82-A26007B21891}"/>
    <dgm:cxn modelId="{47B8C505-DB79-4A30-80E0-71DBBDA3DABB}" type="presOf" srcId="{FE1A017A-BC75-44FE-8AB5-6C4CD1EE8C56}" destId="{E51A9297-DD9E-412E-A11C-DE1A09A045CB}" srcOrd="0" destOrd="0" presId="urn:microsoft.com/office/officeart/2005/8/layout/vList6"/>
    <dgm:cxn modelId="{F4EEBD7D-1581-478F-9113-1ECE4D9CDFD9}" srcId="{44D00475-C0B2-445C-9C4D-D85593516AE2}" destId="{55C6BC48-151F-43CA-AD2B-F7894A82E84D}" srcOrd="0" destOrd="0" parTransId="{4EDABC5A-AB30-4DE7-A146-E35A463306A8}" sibTransId="{B602CF6B-825D-48E7-958A-065A05734A1F}"/>
    <dgm:cxn modelId="{9DD81B0B-5C41-4937-B05D-4069DDE6161B}" type="presOf" srcId="{F06250C7-9176-48D3-8641-580BF0B217C0}" destId="{348EB540-DDE4-4323-916E-1F7C91D103C5}" srcOrd="0" destOrd="0" presId="urn:microsoft.com/office/officeart/2005/8/layout/vList6"/>
    <dgm:cxn modelId="{5913F9B8-C573-4A6C-A6A7-D87AAB95BBD9}" type="presOf" srcId="{DC802865-07BD-48E5-95FF-021700C71033}" destId="{536C4325-51BA-4B15-9567-2A6EE40EB6F1}" srcOrd="0" destOrd="0" presId="urn:microsoft.com/office/officeart/2005/8/layout/vList6"/>
    <dgm:cxn modelId="{808BCE50-5F72-473C-8573-88B8E88D2E44}" type="presParOf" srcId="{4DBF4547-DB18-40D4-97AC-1C9576CC297F}" destId="{98558868-127B-4B98-B3CF-20305A220F52}" srcOrd="0" destOrd="0" presId="urn:microsoft.com/office/officeart/2005/8/layout/vList6"/>
    <dgm:cxn modelId="{27621ACE-7DDA-4790-B323-5F2EF188BA9E}" type="presParOf" srcId="{98558868-127B-4B98-B3CF-20305A220F52}" destId="{4E592436-3503-4DA7-82B1-39BBC06C3862}" srcOrd="0" destOrd="0" presId="urn:microsoft.com/office/officeart/2005/8/layout/vList6"/>
    <dgm:cxn modelId="{D8089D42-B26B-4072-90CA-15BAE1C61077}" type="presParOf" srcId="{98558868-127B-4B98-B3CF-20305A220F52}" destId="{783E283C-89C2-4CF6-A113-0AF529B922AC}" srcOrd="1" destOrd="0" presId="urn:microsoft.com/office/officeart/2005/8/layout/vList6"/>
    <dgm:cxn modelId="{E575652C-1B98-48A1-9718-488459B567E3}" type="presParOf" srcId="{4DBF4547-DB18-40D4-97AC-1C9576CC297F}" destId="{8D46BD83-C0F4-4544-982F-E18121447436}" srcOrd="1" destOrd="0" presId="urn:microsoft.com/office/officeart/2005/8/layout/vList6"/>
    <dgm:cxn modelId="{071D98AB-BC94-4088-A5D1-F816254BE9F9}" type="presParOf" srcId="{4DBF4547-DB18-40D4-97AC-1C9576CC297F}" destId="{3FA5C23A-091F-4028-A469-D49DD7899BA4}" srcOrd="2" destOrd="0" presId="urn:microsoft.com/office/officeart/2005/8/layout/vList6"/>
    <dgm:cxn modelId="{4448FDF7-A09C-4A44-BCB7-1758269BBB72}" type="presParOf" srcId="{3FA5C23A-091F-4028-A469-D49DD7899BA4}" destId="{348EB540-DDE4-4323-916E-1F7C91D103C5}" srcOrd="0" destOrd="0" presId="urn:microsoft.com/office/officeart/2005/8/layout/vList6"/>
    <dgm:cxn modelId="{1339FE4F-98D7-47C7-BFDA-86AB7A299E16}" type="presParOf" srcId="{3FA5C23A-091F-4028-A469-D49DD7899BA4}" destId="{536C4325-51BA-4B15-9567-2A6EE40EB6F1}" srcOrd="1" destOrd="0" presId="urn:microsoft.com/office/officeart/2005/8/layout/vList6"/>
    <dgm:cxn modelId="{0818B297-F443-4DF5-976D-869C441C7F5A}" type="presParOf" srcId="{4DBF4547-DB18-40D4-97AC-1C9576CC297F}" destId="{7A258923-446C-4A04-B157-0D6DAF17D4E2}" srcOrd="3" destOrd="0" presId="urn:microsoft.com/office/officeart/2005/8/layout/vList6"/>
    <dgm:cxn modelId="{2CFB80AF-281E-44ED-8035-E19D3D480705}" type="presParOf" srcId="{4DBF4547-DB18-40D4-97AC-1C9576CC297F}" destId="{4B369CE7-D462-4CA0-9B98-25486015E4E1}" srcOrd="4" destOrd="0" presId="urn:microsoft.com/office/officeart/2005/8/layout/vList6"/>
    <dgm:cxn modelId="{6F7DBCD2-0ABE-41D0-B08F-97A56F6EA972}" type="presParOf" srcId="{4B369CE7-D462-4CA0-9B98-25486015E4E1}" destId="{45BA2FE9-844C-4F3A-B326-C994A7488524}" srcOrd="0" destOrd="0" presId="urn:microsoft.com/office/officeart/2005/8/layout/vList6"/>
    <dgm:cxn modelId="{EDCC03E8-A177-4F23-9D47-715B8689B438}" type="presParOf" srcId="{4B369CE7-D462-4CA0-9B98-25486015E4E1}" destId="{D93A34C2-538F-4ADF-BF7A-CC826E670D9E}" srcOrd="1" destOrd="0" presId="urn:microsoft.com/office/officeart/2005/8/layout/vList6"/>
    <dgm:cxn modelId="{752BE2C7-FD20-45FE-B9BE-5B5EDC6A5D23}" type="presParOf" srcId="{4DBF4547-DB18-40D4-97AC-1C9576CC297F}" destId="{956F4ED6-A7BF-4B81-B506-FB3A92F1115B}" srcOrd="5" destOrd="0" presId="urn:microsoft.com/office/officeart/2005/8/layout/vList6"/>
    <dgm:cxn modelId="{232238EA-17CF-49DB-BA8A-5F3A9F444991}" type="presParOf" srcId="{4DBF4547-DB18-40D4-97AC-1C9576CC297F}" destId="{859A7E51-7B7A-42B4-9E4A-96B7F8BE0991}" srcOrd="6" destOrd="0" presId="urn:microsoft.com/office/officeart/2005/8/layout/vList6"/>
    <dgm:cxn modelId="{4C95227D-00BC-4B25-82D2-2739208EB337}" type="presParOf" srcId="{859A7E51-7B7A-42B4-9E4A-96B7F8BE0991}" destId="{5A1C2D13-A236-4E79-9295-06BF8CF43DCF}" srcOrd="0" destOrd="0" presId="urn:microsoft.com/office/officeart/2005/8/layout/vList6"/>
    <dgm:cxn modelId="{B1F28012-DD98-4E5B-BD4B-2A98E5F0233A}" type="presParOf" srcId="{859A7E51-7B7A-42B4-9E4A-96B7F8BE0991}" destId="{E51A9297-DD9E-412E-A11C-DE1A09A045CB}" srcOrd="1" destOrd="0" presId="urn:microsoft.com/office/officeart/2005/8/layout/vList6"/>
    <dgm:cxn modelId="{29355A92-6746-4998-BF6A-BE4FC4B1615D}" type="presParOf" srcId="{4DBF4547-DB18-40D4-97AC-1C9576CC297F}" destId="{2A5B4162-7D08-4F77-A35A-D003752EDD71}" srcOrd="7" destOrd="0" presId="urn:microsoft.com/office/officeart/2005/8/layout/vList6"/>
    <dgm:cxn modelId="{EB2F4A6A-F58F-4211-B312-44D979A8880B}" type="presParOf" srcId="{4DBF4547-DB18-40D4-97AC-1C9576CC297F}" destId="{0D8DCCB0-CD25-46A9-9B7D-06D5D2F4D1C4}" srcOrd="8" destOrd="0" presId="urn:microsoft.com/office/officeart/2005/8/layout/vList6"/>
    <dgm:cxn modelId="{B8BCA14D-30F0-40CF-9993-ADB68E1D8D04}" type="presParOf" srcId="{0D8DCCB0-CD25-46A9-9B7D-06D5D2F4D1C4}" destId="{11611548-7405-46E6-BADE-8C5230658D30}" srcOrd="0" destOrd="0" presId="urn:microsoft.com/office/officeart/2005/8/layout/vList6"/>
    <dgm:cxn modelId="{989FFA34-A45B-406F-9834-3C3790184C33}" type="presParOf" srcId="{0D8DCCB0-CD25-46A9-9B7D-06D5D2F4D1C4}" destId="{868EED89-2E39-43D7-AA02-6F8F357ACA0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A6579A-5B20-4ED8-8D56-F895548219F7}"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US"/>
        </a:p>
      </dgm:t>
    </dgm:pt>
    <dgm:pt modelId="{62469975-19CB-4AE6-AF48-1DDF81B53B90}">
      <dgm:prSet phldrT="[Text]"/>
      <dgm:spPr/>
      <dgm:t>
        <a:bodyPr/>
        <a:lstStyle/>
        <a:p>
          <a:r>
            <a:rPr lang="en-US" dirty="0" smtClean="0"/>
            <a:t>1</a:t>
          </a:r>
          <a:endParaRPr lang="en-US" dirty="0"/>
        </a:p>
      </dgm:t>
    </dgm:pt>
    <dgm:pt modelId="{3992B411-ECDA-47E5-912A-5D2EE3E706D4}" type="parTrans" cxnId="{96284380-2F66-4114-9F21-B824BC174950}">
      <dgm:prSet/>
      <dgm:spPr/>
      <dgm:t>
        <a:bodyPr/>
        <a:lstStyle/>
        <a:p>
          <a:endParaRPr lang="en-US"/>
        </a:p>
      </dgm:t>
    </dgm:pt>
    <dgm:pt modelId="{F644CE3C-1485-40C9-8814-0EA8CECC178E}" type="sibTrans" cxnId="{96284380-2F66-4114-9F21-B824BC174950}">
      <dgm:prSet/>
      <dgm:spPr/>
      <dgm:t>
        <a:bodyPr/>
        <a:lstStyle/>
        <a:p>
          <a:endParaRPr lang="en-US"/>
        </a:p>
      </dgm:t>
    </dgm:pt>
    <dgm:pt modelId="{AC90D831-4E85-4D84-9DCA-B72EF4BBD6B5}">
      <dgm:prSet phldrT="[Text]" custT="1"/>
      <dgm:spPr/>
      <dgm:t>
        <a:bodyPr/>
        <a:lstStyle/>
        <a:p>
          <a:r>
            <a:rPr lang="en-US" sz="2800" dirty="0" smtClean="0">
              <a:solidFill>
                <a:schemeClr val="bg1"/>
              </a:solidFill>
            </a:rPr>
            <a:t>Must Be Sender</a:t>
          </a:r>
          <a:endParaRPr lang="en-US" sz="2800" dirty="0">
            <a:solidFill>
              <a:schemeClr val="bg1"/>
            </a:solidFill>
          </a:endParaRPr>
        </a:p>
      </dgm:t>
    </dgm:pt>
    <dgm:pt modelId="{7F51EA40-A3A5-4CA6-A456-C8C54BD5F053}" type="parTrans" cxnId="{4E673F72-72CB-4AB9-BF37-CF8DBBDF7683}">
      <dgm:prSet/>
      <dgm:spPr/>
      <dgm:t>
        <a:bodyPr/>
        <a:lstStyle/>
        <a:p>
          <a:endParaRPr lang="en-US"/>
        </a:p>
      </dgm:t>
    </dgm:pt>
    <dgm:pt modelId="{3670052B-0131-423E-AD82-A26007B21891}" type="sibTrans" cxnId="{4E673F72-72CB-4AB9-BF37-CF8DBBDF7683}">
      <dgm:prSet/>
      <dgm:spPr/>
      <dgm:t>
        <a:bodyPr/>
        <a:lstStyle/>
        <a:p>
          <a:endParaRPr lang="en-US"/>
        </a:p>
      </dgm:t>
    </dgm:pt>
    <dgm:pt modelId="{F06250C7-9176-48D3-8641-580BF0B217C0}">
      <dgm:prSet phldrT="[Text]"/>
      <dgm:spPr/>
      <dgm:t>
        <a:bodyPr/>
        <a:lstStyle/>
        <a:p>
          <a:r>
            <a:rPr lang="en-US" dirty="0" smtClean="0"/>
            <a:t>2</a:t>
          </a:r>
          <a:endParaRPr lang="en-US" dirty="0"/>
        </a:p>
      </dgm:t>
    </dgm:pt>
    <dgm:pt modelId="{49C1AA05-DEBC-4B53-89DB-04E05F48CF46}" type="parTrans" cxnId="{968CC9C2-2C41-48C0-8B2F-115E3663D9EB}">
      <dgm:prSet/>
      <dgm:spPr/>
      <dgm:t>
        <a:bodyPr/>
        <a:lstStyle/>
        <a:p>
          <a:endParaRPr lang="en-US"/>
        </a:p>
      </dgm:t>
    </dgm:pt>
    <dgm:pt modelId="{AFD26FC6-DADC-40CE-A604-913CCE66FB5C}" type="sibTrans" cxnId="{968CC9C2-2C41-48C0-8B2F-115E3663D9EB}">
      <dgm:prSet/>
      <dgm:spPr/>
      <dgm:t>
        <a:bodyPr/>
        <a:lstStyle/>
        <a:p>
          <a:endParaRPr lang="en-US"/>
        </a:p>
      </dgm:t>
    </dgm:pt>
    <dgm:pt modelId="{DC802865-07BD-48E5-95FF-021700C71033}">
      <dgm:prSet phldrT="[Text]" custT="1"/>
      <dgm:spPr/>
      <dgm:t>
        <a:bodyPr/>
        <a:lstStyle/>
        <a:p>
          <a:r>
            <a:rPr lang="en-US" sz="2800" dirty="0" smtClean="0">
              <a:solidFill>
                <a:schemeClr val="bg1"/>
              </a:solidFill>
            </a:rPr>
            <a:t>Omniscient</a:t>
          </a:r>
          <a:endParaRPr lang="en-US" sz="2800" dirty="0">
            <a:solidFill>
              <a:schemeClr val="bg1"/>
            </a:solidFill>
          </a:endParaRPr>
        </a:p>
      </dgm:t>
    </dgm:pt>
    <dgm:pt modelId="{E7BE3607-336D-4617-9B02-30B6FB1BD919}" type="parTrans" cxnId="{3C7283B3-C726-4D4D-8A74-97DB1059C483}">
      <dgm:prSet/>
      <dgm:spPr/>
      <dgm:t>
        <a:bodyPr/>
        <a:lstStyle/>
        <a:p>
          <a:endParaRPr lang="en-US"/>
        </a:p>
      </dgm:t>
    </dgm:pt>
    <dgm:pt modelId="{2673FAB7-0B24-4023-B376-A155CAAFBD94}" type="sibTrans" cxnId="{3C7283B3-C726-4D4D-8A74-97DB1059C483}">
      <dgm:prSet/>
      <dgm:spPr/>
      <dgm:t>
        <a:bodyPr/>
        <a:lstStyle/>
        <a:p>
          <a:endParaRPr lang="en-US"/>
        </a:p>
      </dgm:t>
    </dgm:pt>
    <dgm:pt modelId="{44D00475-C0B2-445C-9C4D-D85593516AE2}">
      <dgm:prSet phldrT="[Text]"/>
      <dgm:spPr/>
      <dgm:t>
        <a:bodyPr/>
        <a:lstStyle/>
        <a:p>
          <a:r>
            <a:rPr lang="en-US" dirty="0" smtClean="0"/>
            <a:t>3</a:t>
          </a:r>
          <a:endParaRPr lang="en-US" dirty="0"/>
        </a:p>
      </dgm:t>
    </dgm:pt>
    <dgm:pt modelId="{D591A346-F466-4AC0-84A0-6CD63F581AF4}" type="parTrans" cxnId="{06137A40-3AAE-4D57-8DF5-D2D68C4A9999}">
      <dgm:prSet/>
      <dgm:spPr/>
      <dgm:t>
        <a:bodyPr/>
        <a:lstStyle/>
        <a:p>
          <a:endParaRPr lang="en-US"/>
        </a:p>
      </dgm:t>
    </dgm:pt>
    <dgm:pt modelId="{8EFD3A72-48AE-45C5-B2E7-F4036113BAEC}" type="sibTrans" cxnId="{06137A40-3AAE-4D57-8DF5-D2D68C4A9999}">
      <dgm:prSet/>
      <dgm:spPr/>
      <dgm:t>
        <a:bodyPr/>
        <a:lstStyle/>
        <a:p>
          <a:endParaRPr lang="en-US"/>
        </a:p>
      </dgm:t>
    </dgm:pt>
    <dgm:pt modelId="{55C6BC48-151F-43CA-AD2B-F7894A82E84D}">
      <dgm:prSet phldrT="[Text]" custT="1"/>
      <dgm:spPr/>
      <dgm:t>
        <a:bodyPr/>
        <a:lstStyle/>
        <a:p>
          <a:r>
            <a:rPr lang="en-US" sz="2800" dirty="0" smtClean="0">
              <a:solidFill>
                <a:schemeClr val="bg1"/>
              </a:solidFill>
            </a:rPr>
            <a:t>Omnipotent</a:t>
          </a:r>
          <a:endParaRPr lang="en-US" sz="2800" dirty="0">
            <a:solidFill>
              <a:schemeClr val="bg1"/>
            </a:solidFill>
          </a:endParaRPr>
        </a:p>
      </dgm:t>
    </dgm:pt>
    <dgm:pt modelId="{4EDABC5A-AB30-4DE7-A146-E35A463306A8}" type="parTrans" cxnId="{F4EEBD7D-1581-478F-9113-1ECE4D9CDFD9}">
      <dgm:prSet/>
      <dgm:spPr/>
      <dgm:t>
        <a:bodyPr/>
        <a:lstStyle/>
        <a:p>
          <a:endParaRPr lang="en-US"/>
        </a:p>
      </dgm:t>
    </dgm:pt>
    <dgm:pt modelId="{B602CF6B-825D-48E7-958A-065A05734A1F}" type="sibTrans" cxnId="{F4EEBD7D-1581-478F-9113-1ECE4D9CDFD9}">
      <dgm:prSet/>
      <dgm:spPr/>
      <dgm:t>
        <a:bodyPr/>
        <a:lstStyle/>
        <a:p>
          <a:endParaRPr lang="en-US"/>
        </a:p>
      </dgm:t>
    </dgm:pt>
    <dgm:pt modelId="{5481A9BD-1853-444F-837D-E6AFAE57369B}">
      <dgm:prSet phldrT="[Text]"/>
      <dgm:spPr/>
      <dgm:t>
        <a:bodyPr/>
        <a:lstStyle/>
        <a:p>
          <a:r>
            <a:rPr lang="en-US" dirty="0" smtClean="0"/>
            <a:t>5</a:t>
          </a:r>
          <a:endParaRPr lang="en-US" dirty="0"/>
        </a:p>
      </dgm:t>
    </dgm:pt>
    <dgm:pt modelId="{A193798E-A451-4521-9B48-418C0B43F960}" type="parTrans" cxnId="{274F38E2-71D4-4A93-A2A7-732125911F67}">
      <dgm:prSet/>
      <dgm:spPr/>
      <dgm:t>
        <a:bodyPr/>
        <a:lstStyle/>
        <a:p>
          <a:endParaRPr lang="en-US"/>
        </a:p>
      </dgm:t>
    </dgm:pt>
    <dgm:pt modelId="{98FD4A97-FF7A-4275-A8A8-D563B1551404}" type="sibTrans" cxnId="{274F38E2-71D4-4A93-A2A7-732125911F67}">
      <dgm:prSet/>
      <dgm:spPr/>
      <dgm:t>
        <a:bodyPr/>
        <a:lstStyle/>
        <a:p>
          <a:endParaRPr lang="en-US"/>
        </a:p>
      </dgm:t>
    </dgm:pt>
    <dgm:pt modelId="{1B596548-51EC-4041-ADC4-D8AAF7A2710F}">
      <dgm:prSet phldrT="[Text]"/>
      <dgm:spPr/>
      <dgm:t>
        <a:bodyPr/>
        <a:lstStyle/>
        <a:p>
          <a:r>
            <a:rPr lang="en-US" dirty="0" smtClean="0"/>
            <a:t>4</a:t>
          </a:r>
          <a:endParaRPr lang="en-US" dirty="0"/>
        </a:p>
      </dgm:t>
    </dgm:pt>
    <dgm:pt modelId="{C07276BF-C535-4454-8584-2C92C29F3BC0}" type="parTrans" cxnId="{3CED4F86-4B74-45B2-A595-C8D305A9196F}">
      <dgm:prSet/>
      <dgm:spPr/>
      <dgm:t>
        <a:bodyPr/>
        <a:lstStyle/>
        <a:p>
          <a:endParaRPr lang="en-US"/>
        </a:p>
      </dgm:t>
    </dgm:pt>
    <dgm:pt modelId="{EEDD6817-93E5-476D-BDA8-2FB649858DBC}" type="sibTrans" cxnId="{3CED4F86-4B74-45B2-A595-C8D305A9196F}">
      <dgm:prSet/>
      <dgm:spPr/>
      <dgm:t>
        <a:bodyPr/>
        <a:lstStyle/>
        <a:p>
          <a:endParaRPr lang="en-US"/>
        </a:p>
      </dgm:t>
    </dgm:pt>
    <dgm:pt modelId="{FE1A017A-BC75-44FE-8AB5-6C4CD1EE8C56}">
      <dgm:prSet phldrT="[Text]" custT="1"/>
      <dgm:spPr/>
      <dgm:t>
        <a:bodyPr/>
        <a:lstStyle/>
        <a:p>
          <a:r>
            <a:rPr lang="en-US" sz="2800" dirty="0" smtClean="0">
              <a:solidFill>
                <a:schemeClr val="bg1"/>
              </a:solidFill>
            </a:rPr>
            <a:t>Eternal</a:t>
          </a:r>
          <a:endParaRPr lang="en-US" sz="2800" dirty="0">
            <a:solidFill>
              <a:schemeClr val="bg1"/>
            </a:solidFill>
          </a:endParaRPr>
        </a:p>
      </dgm:t>
    </dgm:pt>
    <dgm:pt modelId="{618AE1E8-268C-482C-A1B2-545ED96233C0}" type="parTrans" cxnId="{4789DC30-D79B-46C7-A0AD-81A322855C34}">
      <dgm:prSet/>
      <dgm:spPr/>
      <dgm:t>
        <a:bodyPr/>
        <a:lstStyle/>
        <a:p>
          <a:endParaRPr lang="en-US"/>
        </a:p>
      </dgm:t>
    </dgm:pt>
    <dgm:pt modelId="{BF236D37-51D8-4772-8653-69299D757ABA}" type="sibTrans" cxnId="{4789DC30-D79B-46C7-A0AD-81A322855C34}">
      <dgm:prSet/>
      <dgm:spPr/>
      <dgm:t>
        <a:bodyPr/>
        <a:lstStyle/>
        <a:p>
          <a:endParaRPr lang="en-US"/>
        </a:p>
      </dgm:t>
    </dgm:pt>
    <dgm:pt modelId="{F6DF9A89-037A-4E8F-85C9-A28F43145343}">
      <dgm:prSet phldrT="[Text]" custT="1"/>
      <dgm:spPr/>
      <dgm:t>
        <a:bodyPr/>
        <a:lstStyle/>
        <a:p>
          <a:r>
            <a:rPr lang="en-US" sz="2800" dirty="0" smtClean="0">
              <a:solidFill>
                <a:schemeClr val="bg1"/>
              </a:solidFill>
            </a:rPr>
            <a:t>Non-material component</a:t>
          </a:r>
          <a:endParaRPr lang="en-US" sz="2800" dirty="0">
            <a:solidFill>
              <a:schemeClr val="bg1"/>
            </a:solidFill>
          </a:endParaRPr>
        </a:p>
      </dgm:t>
    </dgm:pt>
    <dgm:pt modelId="{0C355FC9-D676-4D20-8B58-B8330C5AAC8E}" type="parTrans" cxnId="{670A4B91-49D0-49D0-AB96-B1FE214AD155}">
      <dgm:prSet/>
      <dgm:spPr/>
      <dgm:t>
        <a:bodyPr/>
        <a:lstStyle/>
        <a:p>
          <a:endParaRPr lang="en-US"/>
        </a:p>
      </dgm:t>
    </dgm:pt>
    <dgm:pt modelId="{FAC914C9-50A5-426C-AAD2-9F85A1F87944}" type="sibTrans" cxnId="{670A4B91-49D0-49D0-AB96-B1FE214AD155}">
      <dgm:prSet/>
      <dgm:spPr/>
      <dgm:t>
        <a:bodyPr/>
        <a:lstStyle/>
        <a:p>
          <a:endParaRPr lang="en-US"/>
        </a:p>
      </dgm:t>
    </dgm:pt>
    <dgm:pt modelId="{4DBF4547-DB18-40D4-97AC-1C9576CC297F}" type="pres">
      <dgm:prSet presAssocID="{FFA6579A-5B20-4ED8-8D56-F895548219F7}" presName="Name0" presStyleCnt="0">
        <dgm:presLayoutVars>
          <dgm:dir/>
          <dgm:animLvl val="lvl"/>
          <dgm:resizeHandles/>
        </dgm:presLayoutVars>
      </dgm:prSet>
      <dgm:spPr/>
      <dgm:t>
        <a:bodyPr/>
        <a:lstStyle/>
        <a:p>
          <a:endParaRPr lang="en-US"/>
        </a:p>
      </dgm:t>
    </dgm:pt>
    <dgm:pt modelId="{98558868-127B-4B98-B3CF-20305A220F52}" type="pres">
      <dgm:prSet presAssocID="{62469975-19CB-4AE6-AF48-1DDF81B53B90}" presName="linNode" presStyleCnt="0"/>
      <dgm:spPr/>
    </dgm:pt>
    <dgm:pt modelId="{4E592436-3503-4DA7-82B1-39BBC06C3862}" type="pres">
      <dgm:prSet presAssocID="{62469975-19CB-4AE6-AF48-1DDF81B53B90}" presName="parentShp" presStyleLbl="node1" presStyleIdx="0" presStyleCnt="5" custScaleX="36364">
        <dgm:presLayoutVars>
          <dgm:bulletEnabled val="1"/>
        </dgm:presLayoutVars>
      </dgm:prSet>
      <dgm:spPr/>
      <dgm:t>
        <a:bodyPr/>
        <a:lstStyle/>
        <a:p>
          <a:endParaRPr lang="en-US"/>
        </a:p>
      </dgm:t>
    </dgm:pt>
    <dgm:pt modelId="{783E283C-89C2-4CF6-A113-0AF529B922AC}" type="pres">
      <dgm:prSet presAssocID="{62469975-19CB-4AE6-AF48-1DDF81B53B90}" presName="childShp" presStyleLbl="bgAccFollowNode1" presStyleIdx="0" presStyleCnt="5">
        <dgm:presLayoutVars>
          <dgm:bulletEnabled val="1"/>
        </dgm:presLayoutVars>
      </dgm:prSet>
      <dgm:spPr/>
      <dgm:t>
        <a:bodyPr/>
        <a:lstStyle/>
        <a:p>
          <a:endParaRPr lang="en-US"/>
        </a:p>
      </dgm:t>
    </dgm:pt>
    <dgm:pt modelId="{8D46BD83-C0F4-4544-982F-E18121447436}" type="pres">
      <dgm:prSet presAssocID="{F644CE3C-1485-40C9-8814-0EA8CECC178E}" presName="spacing" presStyleCnt="0"/>
      <dgm:spPr/>
    </dgm:pt>
    <dgm:pt modelId="{3FA5C23A-091F-4028-A469-D49DD7899BA4}" type="pres">
      <dgm:prSet presAssocID="{F06250C7-9176-48D3-8641-580BF0B217C0}" presName="linNode" presStyleCnt="0"/>
      <dgm:spPr/>
    </dgm:pt>
    <dgm:pt modelId="{348EB540-DDE4-4323-916E-1F7C91D103C5}" type="pres">
      <dgm:prSet presAssocID="{F06250C7-9176-48D3-8641-580BF0B217C0}" presName="parentShp" presStyleLbl="node1" presStyleIdx="1" presStyleCnt="5" custScaleX="36364">
        <dgm:presLayoutVars>
          <dgm:bulletEnabled val="1"/>
        </dgm:presLayoutVars>
      </dgm:prSet>
      <dgm:spPr/>
      <dgm:t>
        <a:bodyPr/>
        <a:lstStyle/>
        <a:p>
          <a:endParaRPr lang="en-US"/>
        </a:p>
      </dgm:t>
    </dgm:pt>
    <dgm:pt modelId="{536C4325-51BA-4B15-9567-2A6EE40EB6F1}" type="pres">
      <dgm:prSet presAssocID="{F06250C7-9176-48D3-8641-580BF0B217C0}" presName="childShp" presStyleLbl="bgAccFollowNode1" presStyleIdx="1" presStyleCnt="5">
        <dgm:presLayoutVars>
          <dgm:bulletEnabled val="1"/>
        </dgm:presLayoutVars>
      </dgm:prSet>
      <dgm:spPr/>
      <dgm:t>
        <a:bodyPr/>
        <a:lstStyle/>
        <a:p>
          <a:endParaRPr lang="en-US"/>
        </a:p>
      </dgm:t>
    </dgm:pt>
    <dgm:pt modelId="{7A258923-446C-4A04-B157-0D6DAF17D4E2}" type="pres">
      <dgm:prSet presAssocID="{AFD26FC6-DADC-40CE-A604-913CCE66FB5C}" presName="spacing" presStyleCnt="0"/>
      <dgm:spPr/>
    </dgm:pt>
    <dgm:pt modelId="{4B369CE7-D462-4CA0-9B98-25486015E4E1}" type="pres">
      <dgm:prSet presAssocID="{44D00475-C0B2-445C-9C4D-D85593516AE2}" presName="linNode" presStyleCnt="0"/>
      <dgm:spPr/>
    </dgm:pt>
    <dgm:pt modelId="{45BA2FE9-844C-4F3A-B326-C994A7488524}" type="pres">
      <dgm:prSet presAssocID="{44D00475-C0B2-445C-9C4D-D85593516AE2}" presName="parentShp" presStyleLbl="node1" presStyleIdx="2" presStyleCnt="5" custScaleX="36364">
        <dgm:presLayoutVars>
          <dgm:bulletEnabled val="1"/>
        </dgm:presLayoutVars>
      </dgm:prSet>
      <dgm:spPr/>
      <dgm:t>
        <a:bodyPr/>
        <a:lstStyle/>
        <a:p>
          <a:endParaRPr lang="en-US"/>
        </a:p>
      </dgm:t>
    </dgm:pt>
    <dgm:pt modelId="{D93A34C2-538F-4ADF-BF7A-CC826E670D9E}" type="pres">
      <dgm:prSet presAssocID="{44D00475-C0B2-445C-9C4D-D85593516AE2}" presName="childShp" presStyleLbl="bgAccFollowNode1" presStyleIdx="2" presStyleCnt="5" custScaleY="104149">
        <dgm:presLayoutVars>
          <dgm:bulletEnabled val="1"/>
        </dgm:presLayoutVars>
      </dgm:prSet>
      <dgm:spPr/>
      <dgm:t>
        <a:bodyPr/>
        <a:lstStyle/>
        <a:p>
          <a:endParaRPr lang="en-US"/>
        </a:p>
      </dgm:t>
    </dgm:pt>
    <dgm:pt modelId="{956F4ED6-A7BF-4B81-B506-FB3A92F1115B}" type="pres">
      <dgm:prSet presAssocID="{8EFD3A72-48AE-45C5-B2E7-F4036113BAEC}" presName="spacing" presStyleCnt="0"/>
      <dgm:spPr/>
    </dgm:pt>
    <dgm:pt modelId="{859A7E51-7B7A-42B4-9E4A-96B7F8BE0991}" type="pres">
      <dgm:prSet presAssocID="{1B596548-51EC-4041-ADC4-D8AAF7A2710F}" presName="linNode" presStyleCnt="0"/>
      <dgm:spPr/>
    </dgm:pt>
    <dgm:pt modelId="{5A1C2D13-A236-4E79-9295-06BF8CF43DCF}" type="pres">
      <dgm:prSet presAssocID="{1B596548-51EC-4041-ADC4-D8AAF7A2710F}" presName="parentShp" presStyleLbl="node1" presStyleIdx="3" presStyleCnt="5" custScaleX="36364">
        <dgm:presLayoutVars>
          <dgm:bulletEnabled val="1"/>
        </dgm:presLayoutVars>
      </dgm:prSet>
      <dgm:spPr/>
      <dgm:t>
        <a:bodyPr/>
        <a:lstStyle/>
        <a:p>
          <a:endParaRPr lang="en-US"/>
        </a:p>
      </dgm:t>
    </dgm:pt>
    <dgm:pt modelId="{E51A9297-DD9E-412E-A11C-DE1A09A045CB}" type="pres">
      <dgm:prSet presAssocID="{1B596548-51EC-4041-ADC4-D8AAF7A2710F}" presName="childShp" presStyleLbl="bgAccFollowNode1" presStyleIdx="3" presStyleCnt="5">
        <dgm:presLayoutVars>
          <dgm:bulletEnabled val="1"/>
        </dgm:presLayoutVars>
      </dgm:prSet>
      <dgm:spPr/>
      <dgm:t>
        <a:bodyPr/>
        <a:lstStyle/>
        <a:p>
          <a:endParaRPr lang="en-US"/>
        </a:p>
      </dgm:t>
    </dgm:pt>
    <dgm:pt modelId="{2A5B4162-7D08-4F77-A35A-D003752EDD71}" type="pres">
      <dgm:prSet presAssocID="{EEDD6817-93E5-476D-BDA8-2FB649858DBC}" presName="spacing" presStyleCnt="0"/>
      <dgm:spPr/>
    </dgm:pt>
    <dgm:pt modelId="{0D8DCCB0-CD25-46A9-9B7D-06D5D2F4D1C4}" type="pres">
      <dgm:prSet presAssocID="{5481A9BD-1853-444F-837D-E6AFAE57369B}" presName="linNode" presStyleCnt="0"/>
      <dgm:spPr/>
    </dgm:pt>
    <dgm:pt modelId="{11611548-7405-46E6-BADE-8C5230658D30}" type="pres">
      <dgm:prSet presAssocID="{5481A9BD-1853-444F-837D-E6AFAE57369B}" presName="parentShp" presStyleLbl="node1" presStyleIdx="4" presStyleCnt="5" custScaleX="36364">
        <dgm:presLayoutVars>
          <dgm:bulletEnabled val="1"/>
        </dgm:presLayoutVars>
      </dgm:prSet>
      <dgm:spPr/>
      <dgm:t>
        <a:bodyPr/>
        <a:lstStyle/>
        <a:p>
          <a:endParaRPr lang="en-US"/>
        </a:p>
      </dgm:t>
    </dgm:pt>
    <dgm:pt modelId="{868EED89-2E39-43D7-AA02-6F8F357ACA0B}" type="pres">
      <dgm:prSet presAssocID="{5481A9BD-1853-444F-837D-E6AFAE57369B}" presName="childShp" presStyleLbl="bgAccFollowNode1" presStyleIdx="4" presStyleCnt="5">
        <dgm:presLayoutVars>
          <dgm:bulletEnabled val="1"/>
        </dgm:presLayoutVars>
      </dgm:prSet>
      <dgm:spPr/>
      <dgm:t>
        <a:bodyPr/>
        <a:lstStyle/>
        <a:p>
          <a:endParaRPr lang="en-US"/>
        </a:p>
      </dgm:t>
    </dgm:pt>
  </dgm:ptLst>
  <dgm:cxnLst>
    <dgm:cxn modelId="{031C3F80-FFC1-42ED-AFB3-A1E50072CF9A}" type="presOf" srcId="{AC90D831-4E85-4D84-9DCA-B72EF4BBD6B5}" destId="{783E283C-89C2-4CF6-A113-0AF529B922AC}" srcOrd="0" destOrd="0" presId="urn:microsoft.com/office/officeart/2005/8/layout/vList6"/>
    <dgm:cxn modelId="{CFFF1379-9CC8-4D5B-AB2D-7BE88F3AE1FB}" type="presOf" srcId="{F6DF9A89-037A-4E8F-85C9-A28F43145343}" destId="{868EED89-2E39-43D7-AA02-6F8F357ACA0B}" srcOrd="0" destOrd="0" presId="urn:microsoft.com/office/officeart/2005/8/layout/vList6"/>
    <dgm:cxn modelId="{968CC9C2-2C41-48C0-8B2F-115E3663D9EB}" srcId="{FFA6579A-5B20-4ED8-8D56-F895548219F7}" destId="{F06250C7-9176-48D3-8641-580BF0B217C0}" srcOrd="1" destOrd="0" parTransId="{49C1AA05-DEBC-4B53-89DB-04E05F48CF46}" sibTransId="{AFD26FC6-DADC-40CE-A604-913CCE66FB5C}"/>
    <dgm:cxn modelId="{72DCDFE8-2BED-4C65-BA6B-1AD711ED46BA}" type="presOf" srcId="{62469975-19CB-4AE6-AF48-1DDF81B53B90}" destId="{4E592436-3503-4DA7-82B1-39BBC06C3862}" srcOrd="0" destOrd="0" presId="urn:microsoft.com/office/officeart/2005/8/layout/vList6"/>
    <dgm:cxn modelId="{60CAE52C-BF99-46A1-AAC7-E6363AE82F23}" type="presOf" srcId="{DC802865-07BD-48E5-95FF-021700C71033}" destId="{536C4325-51BA-4B15-9567-2A6EE40EB6F1}" srcOrd="0" destOrd="0" presId="urn:microsoft.com/office/officeart/2005/8/layout/vList6"/>
    <dgm:cxn modelId="{429B0DCD-5EC4-4CC5-B342-E722353788FD}" type="presOf" srcId="{F06250C7-9176-48D3-8641-580BF0B217C0}" destId="{348EB540-DDE4-4323-916E-1F7C91D103C5}" srcOrd="0" destOrd="0" presId="urn:microsoft.com/office/officeart/2005/8/layout/vList6"/>
    <dgm:cxn modelId="{3CED4F86-4B74-45B2-A595-C8D305A9196F}" srcId="{FFA6579A-5B20-4ED8-8D56-F895548219F7}" destId="{1B596548-51EC-4041-ADC4-D8AAF7A2710F}" srcOrd="3" destOrd="0" parTransId="{C07276BF-C535-4454-8584-2C92C29F3BC0}" sibTransId="{EEDD6817-93E5-476D-BDA8-2FB649858DBC}"/>
    <dgm:cxn modelId="{4789DC30-D79B-46C7-A0AD-81A322855C34}" srcId="{1B596548-51EC-4041-ADC4-D8AAF7A2710F}" destId="{FE1A017A-BC75-44FE-8AB5-6C4CD1EE8C56}" srcOrd="0" destOrd="0" parTransId="{618AE1E8-268C-482C-A1B2-545ED96233C0}" sibTransId="{BF236D37-51D8-4772-8653-69299D757ABA}"/>
    <dgm:cxn modelId="{06137A40-3AAE-4D57-8DF5-D2D68C4A9999}" srcId="{FFA6579A-5B20-4ED8-8D56-F895548219F7}" destId="{44D00475-C0B2-445C-9C4D-D85593516AE2}" srcOrd="2" destOrd="0" parTransId="{D591A346-F466-4AC0-84A0-6CD63F581AF4}" sibTransId="{8EFD3A72-48AE-45C5-B2E7-F4036113BAEC}"/>
    <dgm:cxn modelId="{3C7283B3-C726-4D4D-8A74-97DB1059C483}" srcId="{F06250C7-9176-48D3-8641-580BF0B217C0}" destId="{DC802865-07BD-48E5-95FF-021700C71033}" srcOrd="0" destOrd="0" parTransId="{E7BE3607-336D-4617-9B02-30B6FB1BD919}" sibTransId="{2673FAB7-0B24-4023-B376-A155CAAFBD94}"/>
    <dgm:cxn modelId="{FC6866C2-8AB8-443A-AD63-3C8AF5A1071A}" type="presOf" srcId="{44D00475-C0B2-445C-9C4D-D85593516AE2}" destId="{45BA2FE9-844C-4F3A-B326-C994A7488524}" srcOrd="0" destOrd="0" presId="urn:microsoft.com/office/officeart/2005/8/layout/vList6"/>
    <dgm:cxn modelId="{6B5AAB84-536A-4D24-93EC-7ACFAD7DBF87}" type="presOf" srcId="{FE1A017A-BC75-44FE-8AB5-6C4CD1EE8C56}" destId="{E51A9297-DD9E-412E-A11C-DE1A09A045CB}" srcOrd="0" destOrd="0" presId="urn:microsoft.com/office/officeart/2005/8/layout/vList6"/>
    <dgm:cxn modelId="{8F74A732-0926-4632-8333-D223EDDB65C8}" type="presOf" srcId="{1B596548-51EC-4041-ADC4-D8AAF7A2710F}" destId="{5A1C2D13-A236-4E79-9295-06BF8CF43DCF}" srcOrd="0" destOrd="0" presId="urn:microsoft.com/office/officeart/2005/8/layout/vList6"/>
    <dgm:cxn modelId="{2D28A5D6-B6DC-46C7-9786-D865F9C18902}" type="presOf" srcId="{5481A9BD-1853-444F-837D-E6AFAE57369B}" destId="{11611548-7405-46E6-BADE-8C5230658D30}" srcOrd="0" destOrd="0" presId="urn:microsoft.com/office/officeart/2005/8/layout/vList6"/>
    <dgm:cxn modelId="{670A4B91-49D0-49D0-AB96-B1FE214AD155}" srcId="{5481A9BD-1853-444F-837D-E6AFAE57369B}" destId="{F6DF9A89-037A-4E8F-85C9-A28F43145343}" srcOrd="0" destOrd="0" parTransId="{0C355FC9-D676-4D20-8B58-B8330C5AAC8E}" sibTransId="{FAC914C9-50A5-426C-AAD2-9F85A1F87944}"/>
    <dgm:cxn modelId="{96284380-2F66-4114-9F21-B824BC174950}" srcId="{FFA6579A-5B20-4ED8-8D56-F895548219F7}" destId="{62469975-19CB-4AE6-AF48-1DDF81B53B90}" srcOrd="0" destOrd="0" parTransId="{3992B411-ECDA-47E5-912A-5D2EE3E706D4}" sibTransId="{F644CE3C-1485-40C9-8814-0EA8CECC178E}"/>
    <dgm:cxn modelId="{E1FA78D2-714E-4FDE-9B76-FE18EDFF6229}" type="presOf" srcId="{55C6BC48-151F-43CA-AD2B-F7894A82E84D}" destId="{D93A34C2-538F-4ADF-BF7A-CC826E670D9E}" srcOrd="0" destOrd="0" presId="urn:microsoft.com/office/officeart/2005/8/layout/vList6"/>
    <dgm:cxn modelId="{274F38E2-71D4-4A93-A2A7-732125911F67}" srcId="{FFA6579A-5B20-4ED8-8D56-F895548219F7}" destId="{5481A9BD-1853-444F-837D-E6AFAE57369B}" srcOrd="4" destOrd="0" parTransId="{A193798E-A451-4521-9B48-418C0B43F960}" sibTransId="{98FD4A97-FF7A-4275-A8A8-D563B1551404}"/>
    <dgm:cxn modelId="{4E673F72-72CB-4AB9-BF37-CF8DBBDF7683}" srcId="{62469975-19CB-4AE6-AF48-1DDF81B53B90}" destId="{AC90D831-4E85-4D84-9DCA-B72EF4BBD6B5}" srcOrd="0" destOrd="0" parTransId="{7F51EA40-A3A5-4CA6-A456-C8C54BD5F053}" sibTransId="{3670052B-0131-423E-AD82-A26007B21891}"/>
    <dgm:cxn modelId="{F4EEBD7D-1581-478F-9113-1ECE4D9CDFD9}" srcId="{44D00475-C0B2-445C-9C4D-D85593516AE2}" destId="{55C6BC48-151F-43CA-AD2B-F7894A82E84D}" srcOrd="0" destOrd="0" parTransId="{4EDABC5A-AB30-4DE7-A146-E35A463306A8}" sibTransId="{B602CF6B-825D-48E7-958A-065A05734A1F}"/>
    <dgm:cxn modelId="{09D2E0C0-1550-4EBA-9790-2DB83D966167}" type="presOf" srcId="{FFA6579A-5B20-4ED8-8D56-F895548219F7}" destId="{4DBF4547-DB18-40D4-97AC-1C9576CC297F}" srcOrd="0" destOrd="0" presId="urn:microsoft.com/office/officeart/2005/8/layout/vList6"/>
    <dgm:cxn modelId="{91F114A6-D0FC-49D0-9BAE-4A19397AB2E2}" type="presParOf" srcId="{4DBF4547-DB18-40D4-97AC-1C9576CC297F}" destId="{98558868-127B-4B98-B3CF-20305A220F52}" srcOrd="0" destOrd="0" presId="urn:microsoft.com/office/officeart/2005/8/layout/vList6"/>
    <dgm:cxn modelId="{C637B080-BB25-4863-82A1-F567F759170E}" type="presParOf" srcId="{98558868-127B-4B98-B3CF-20305A220F52}" destId="{4E592436-3503-4DA7-82B1-39BBC06C3862}" srcOrd="0" destOrd="0" presId="urn:microsoft.com/office/officeart/2005/8/layout/vList6"/>
    <dgm:cxn modelId="{AF3753AB-A456-4B57-9C18-DAB10A0DEF50}" type="presParOf" srcId="{98558868-127B-4B98-B3CF-20305A220F52}" destId="{783E283C-89C2-4CF6-A113-0AF529B922AC}" srcOrd="1" destOrd="0" presId="urn:microsoft.com/office/officeart/2005/8/layout/vList6"/>
    <dgm:cxn modelId="{60F4D274-5E97-41A7-88BC-004B2B8CE069}" type="presParOf" srcId="{4DBF4547-DB18-40D4-97AC-1C9576CC297F}" destId="{8D46BD83-C0F4-4544-982F-E18121447436}" srcOrd="1" destOrd="0" presId="urn:microsoft.com/office/officeart/2005/8/layout/vList6"/>
    <dgm:cxn modelId="{09B27C40-9EC0-4F4F-814C-F4347D4A7CBC}" type="presParOf" srcId="{4DBF4547-DB18-40D4-97AC-1C9576CC297F}" destId="{3FA5C23A-091F-4028-A469-D49DD7899BA4}" srcOrd="2" destOrd="0" presId="urn:microsoft.com/office/officeart/2005/8/layout/vList6"/>
    <dgm:cxn modelId="{D3ECD9D9-AAA6-46DF-828D-AA78473E3866}" type="presParOf" srcId="{3FA5C23A-091F-4028-A469-D49DD7899BA4}" destId="{348EB540-DDE4-4323-916E-1F7C91D103C5}" srcOrd="0" destOrd="0" presId="urn:microsoft.com/office/officeart/2005/8/layout/vList6"/>
    <dgm:cxn modelId="{62EDE34B-747A-48D5-BD50-F944AC1A53EC}" type="presParOf" srcId="{3FA5C23A-091F-4028-A469-D49DD7899BA4}" destId="{536C4325-51BA-4B15-9567-2A6EE40EB6F1}" srcOrd="1" destOrd="0" presId="urn:microsoft.com/office/officeart/2005/8/layout/vList6"/>
    <dgm:cxn modelId="{F201697B-06F0-4C20-A5D5-F3D7DDC97768}" type="presParOf" srcId="{4DBF4547-DB18-40D4-97AC-1C9576CC297F}" destId="{7A258923-446C-4A04-B157-0D6DAF17D4E2}" srcOrd="3" destOrd="0" presId="urn:microsoft.com/office/officeart/2005/8/layout/vList6"/>
    <dgm:cxn modelId="{1EF4AE94-CFBF-43C9-A54E-35B6949A85FB}" type="presParOf" srcId="{4DBF4547-DB18-40D4-97AC-1C9576CC297F}" destId="{4B369CE7-D462-4CA0-9B98-25486015E4E1}" srcOrd="4" destOrd="0" presId="urn:microsoft.com/office/officeart/2005/8/layout/vList6"/>
    <dgm:cxn modelId="{EE2D5B37-BE34-4A68-9DCE-9620059092CA}" type="presParOf" srcId="{4B369CE7-D462-4CA0-9B98-25486015E4E1}" destId="{45BA2FE9-844C-4F3A-B326-C994A7488524}" srcOrd="0" destOrd="0" presId="urn:microsoft.com/office/officeart/2005/8/layout/vList6"/>
    <dgm:cxn modelId="{27B1F037-2723-434D-9683-BDCBD1887BB4}" type="presParOf" srcId="{4B369CE7-D462-4CA0-9B98-25486015E4E1}" destId="{D93A34C2-538F-4ADF-BF7A-CC826E670D9E}" srcOrd="1" destOrd="0" presId="urn:microsoft.com/office/officeart/2005/8/layout/vList6"/>
    <dgm:cxn modelId="{C6F2170D-8354-4637-BAA5-A0E1EE01EC8D}" type="presParOf" srcId="{4DBF4547-DB18-40D4-97AC-1C9576CC297F}" destId="{956F4ED6-A7BF-4B81-B506-FB3A92F1115B}" srcOrd="5" destOrd="0" presId="urn:microsoft.com/office/officeart/2005/8/layout/vList6"/>
    <dgm:cxn modelId="{35D19A45-2122-49E4-8D46-287D88C9DFE3}" type="presParOf" srcId="{4DBF4547-DB18-40D4-97AC-1C9576CC297F}" destId="{859A7E51-7B7A-42B4-9E4A-96B7F8BE0991}" srcOrd="6" destOrd="0" presId="urn:microsoft.com/office/officeart/2005/8/layout/vList6"/>
    <dgm:cxn modelId="{6A929B04-2F23-4663-9F84-38C4BBBC2627}" type="presParOf" srcId="{859A7E51-7B7A-42B4-9E4A-96B7F8BE0991}" destId="{5A1C2D13-A236-4E79-9295-06BF8CF43DCF}" srcOrd="0" destOrd="0" presId="urn:microsoft.com/office/officeart/2005/8/layout/vList6"/>
    <dgm:cxn modelId="{00B16F4C-D56F-4C85-BE22-79364F25E3C4}" type="presParOf" srcId="{859A7E51-7B7A-42B4-9E4A-96B7F8BE0991}" destId="{E51A9297-DD9E-412E-A11C-DE1A09A045CB}" srcOrd="1" destOrd="0" presId="urn:microsoft.com/office/officeart/2005/8/layout/vList6"/>
    <dgm:cxn modelId="{96581CDB-4453-4358-8CF5-2AD8C261ADF6}" type="presParOf" srcId="{4DBF4547-DB18-40D4-97AC-1C9576CC297F}" destId="{2A5B4162-7D08-4F77-A35A-D003752EDD71}" srcOrd="7" destOrd="0" presId="urn:microsoft.com/office/officeart/2005/8/layout/vList6"/>
    <dgm:cxn modelId="{2D86D14A-4FF8-49B2-ADF2-54307336E779}" type="presParOf" srcId="{4DBF4547-DB18-40D4-97AC-1C9576CC297F}" destId="{0D8DCCB0-CD25-46A9-9B7D-06D5D2F4D1C4}" srcOrd="8" destOrd="0" presId="urn:microsoft.com/office/officeart/2005/8/layout/vList6"/>
    <dgm:cxn modelId="{4F8FBD93-86EC-407C-85CD-0C8609E30100}" type="presParOf" srcId="{0D8DCCB0-CD25-46A9-9B7D-06D5D2F4D1C4}" destId="{11611548-7405-46E6-BADE-8C5230658D30}" srcOrd="0" destOrd="0" presId="urn:microsoft.com/office/officeart/2005/8/layout/vList6"/>
    <dgm:cxn modelId="{A1998197-10E2-480B-9FE3-9AB4F90C7FA9}" type="presParOf" srcId="{0D8DCCB0-CD25-46A9-9B7D-06D5D2F4D1C4}" destId="{868EED89-2E39-43D7-AA02-6F8F357ACA0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1550F-9300-4FBE-98D2-6CDAF7AD76E7}" type="doc">
      <dgm:prSet loTypeId="urn:microsoft.com/office/officeart/2009/layout/CircleArrowProcess" loCatId="process" qsTypeId="urn:microsoft.com/office/officeart/2005/8/quickstyle/simple1" qsCatId="simple" csTypeId="urn:microsoft.com/office/officeart/2005/8/colors/accent1_2" csCatId="accent1" phldr="1"/>
      <dgm:spPr/>
    </dgm:pt>
    <dgm:pt modelId="{FF90BE17-9E4D-4C68-88B8-BD656C6B5954}">
      <dgm:prSet phldrT="[Text]"/>
      <dgm:spPr/>
      <dgm:t>
        <a:bodyPr/>
        <a:lstStyle/>
        <a:p>
          <a:r>
            <a:rPr lang="en-US" b="1" dirty="0" smtClean="0"/>
            <a:t>unseen</a:t>
          </a:r>
          <a:endParaRPr lang="en-US" b="1" dirty="0"/>
        </a:p>
      </dgm:t>
    </dgm:pt>
    <dgm:pt modelId="{9B90BA1A-F746-4CEB-97AE-B5A3EC2CA591}" type="parTrans" cxnId="{D72934F7-B7C2-47FD-BB50-E74EF3C91182}">
      <dgm:prSet/>
      <dgm:spPr/>
      <dgm:t>
        <a:bodyPr/>
        <a:lstStyle/>
        <a:p>
          <a:endParaRPr lang="en-US"/>
        </a:p>
      </dgm:t>
    </dgm:pt>
    <dgm:pt modelId="{F4FBA8A2-E7EF-43B8-80CD-87A0B583A66B}" type="sibTrans" cxnId="{D72934F7-B7C2-47FD-BB50-E74EF3C91182}">
      <dgm:prSet/>
      <dgm:spPr/>
      <dgm:t>
        <a:bodyPr/>
        <a:lstStyle/>
        <a:p>
          <a:endParaRPr lang="en-US"/>
        </a:p>
      </dgm:t>
    </dgm:pt>
    <dgm:pt modelId="{FE9C5E6A-63BC-4395-8683-DD897C83E5EF}">
      <dgm:prSet phldrT="[Text]"/>
      <dgm:spPr/>
      <dgm:t>
        <a:bodyPr/>
        <a:lstStyle/>
        <a:p>
          <a:r>
            <a:rPr lang="en-US" b="1" dirty="0" smtClean="0"/>
            <a:t>believed</a:t>
          </a:r>
          <a:endParaRPr lang="en-US" b="1" dirty="0"/>
        </a:p>
      </dgm:t>
    </dgm:pt>
    <dgm:pt modelId="{A5048BEE-9B0B-43B5-B00D-EACDF3A2E3DF}" type="parTrans" cxnId="{073B7A94-0554-4D3B-9168-0C64CEA1390C}">
      <dgm:prSet/>
      <dgm:spPr/>
      <dgm:t>
        <a:bodyPr/>
        <a:lstStyle/>
        <a:p>
          <a:endParaRPr lang="en-US"/>
        </a:p>
      </dgm:t>
    </dgm:pt>
    <dgm:pt modelId="{C007CF2A-2C33-42EF-A7DE-FF673907C94B}" type="sibTrans" cxnId="{073B7A94-0554-4D3B-9168-0C64CEA1390C}">
      <dgm:prSet/>
      <dgm:spPr/>
      <dgm:t>
        <a:bodyPr/>
        <a:lstStyle/>
        <a:p>
          <a:endParaRPr lang="en-US"/>
        </a:p>
      </dgm:t>
    </dgm:pt>
    <dgm:pt modelId="{437B9C6C-3DD6-4DC0-B377-AA5299442CF6}">
      <dgm:prSet phldrT="[Text]"/>
      <dgm:spPr/>
      <dgm:t>
        <a:bodyPr/>
        <a:lstStyle/>
        <a:p>
          <a:r>
            <a:rPr lang="en-US" b="1" dirty="0" smtClean="0"/>
            <a:t>loved</a:t>
          </a:r>
          <a:endParaRPr lang="en-US" b="1" dirty="0"/>
        </a:p>
      </dgm:t>
    </dgm:pt>
    <dgm:pt modelId="{A08F9F88-16A2-4DF0-9E01-F37536D7AD4C}" type="parTrans" cxnId="{FD84743C-EA65-4DAF-B304-78D654312062}">
      <dgm:prSet/>
      <dgm:spPr/>
      <dgm:t>
        <a:bodyPr/>
        <a:lstStyle/>
        <a:p>
          <a:endParaRPr lang="en-US"/>
        </a:p>
      </dgm:t>
    </dgm:pt>
    <dgm:pt modelId="{91A5E274-41EB-4B7A-A38D-7D1A95279FFB}" type="sibTrans" cxnId="{FD84743C-EA65-4DAF-B304-78D654312062}">
      <dgm:prSet/>
      <dgm:spPr/>
      <dgm:t>
        <a:bodyPr/>
        <a:lstStyle/>
        <a:p>
          <a:endParaRPr lang="en-US"/>
        </a:p>
      </dgm:t>
    </dgm:pt>
    <dgm:pt modelId="{E8D1C00F-CE00-454D-A653-0C8B1A32AB6E}" type="pres">
      <dgm:prSet presAssocID="{DB11550F-9300-4FBE-98D2-6CDAF7AD76E7}" presName="Name0" presStyleCnt="0">
        <dgm:presLayoutVars>
          <dgm:chMax val="7"/>
          <dgm:chPref val="7"/>
          <dgm:dir/>
          <dgm:animLvl val="lvl"/>
        </dgm:presLayoutVars>
      </dgm:prSet>
      <dgm:spPr/>
    </dgm:pt>
    <dgm:pt modelId="{6FC1EC7A-F7E9-4897-9A2D-90878B5464EF}" type="pres">
      <dgm:prSet presAssocID="{FF90BE17-9E4D-4C68-88B8-BD656C6B5954}" presName="Accent1" presStyleCnt="0"/>
      <dgm:spPr/>
    </dgm:pt>
    <dgm:pt modelId="{5540FE47-A2CD-4797-9BF6-DFE65DE46455}" type="pres">
      <dgm:prSet presAssocID="{FF90BE17-9E4D-4C68-88B8-BD656C6B5954}" presName="Accent" presStyleLbl="node1" presStyleIdx="0" presStyleCnt="3"/>
      <dgm:spPr/>
    </dgm:pt>
    <dgm:pt modelId="{E8FF1224-7E5F-4339-A078-15AAD95FE887}" type="pres">
      <dgm:prSet presAssocID="{FF90BE17-9E4D-4C68-88B8-BD656C6B5954}" presName="Parent1" presStyleLbl="revTx" presStyleIdx="0" presStyleCnt="3">
        <dgm:presLayoutVars>
          <dgm:chMax val="1"/>
          <dgm:chPref val="1"/>
          <dgm:bulletEnabled val="1"/>
        </dgm:presLayoutVars>
      </dgm:prSet>
      <dgm:spPr/>
      <dgm:t>
        <a:bodyPr/>
        <a:lstStyle/>
        <a:p>
          <a:endParaRPr lang="en-US"/>
        </a:p>
      </dgm:t>
    </dgm:pt>
    <dgm:pt modelId="{172A2C39-1F51-4887-9F1A-615808820996}" type="pres">
      <dgm:prSet presAssocID="{FE9C5E6A-63BC-4395-8683-DD897C83E5EF}" presName="Accent2" presStyleCnt="0"/>
      <dgm:spPr/>
    </dgm:pt>
    <dgm:pt modelId="{555559CC-39BC-493F-9101-19F22EFC5791}" type="pres">
      <dgm:prSet presAssocID="{FE9C5E6A-63BC-4395-8683-DD897C83E5EF}" presName="Accent" presStyleLbl="node1" presStyleIdx="1" presStyleCnt="3"/>
      <dgm:spPr/>
    </dgm:pt>
    <dgm:pt modelId="{585613B1-A52E-44AB-AE5C-36B8CBD224AA}" type="pres">
      <dgm:prSet presAssocID="{FE9C5E6A-63BC-4395-8683-DD897C83E5EF}" presName="Parent2" presStyleLbl="revTx" presStyleIdx="1" presStyleCnt="3">
        <dgm:presLayoutVars>
          <dgm:chMax val="1"/>
          <dgm:chPref val="1"/>
          <dgm:bulletEnabled val="1"/>
        </dgm:presLayoutVars>
      </dgm:prSet>
      <dgm:spPr/>
      <dgm:t>
        <a:bodyPr/>
        <a:lstStyle/>
        <a:p>
          <a:endParaRPr lang="en-US"/>
        </a:p>
      </dgm:t>
    </dgm:pt>
    <dgm:pt modelId="{7B1EB4E4-57EF-47DF-B871-C261B27C5FC5}" type="pres">
      <dgm:prSet presAssocID="{437B9C6C-3DD6-4DC0-B377-AA5299442CF6}" presName="Accent3" presStyleCnt="0"/>
      <dgm:spPr/>
    </dgm:pt>
    <dgm:pt modelId="{F44FE80E-CB4C-42D0-B1D1-B2391CFBE6F7}" type="pres">
      <dgm:prSet presAssocID="{437B9C6C-3DD6-4DC0-B377-AA5299442CF6}" presName="Accent" presStyleLbl="node1" presStyleIdx="2" presStyleCnt="3"/>
      <dgm:spPr/>
    </dgm:pt>
    <dgm:pt modelId="{1A9FA567-0649-435C-8A3E-CAAA23C60D1F}" type="pres">
      <dgm:prSet presAssocID="{437B9C6C-3DD6-4DC0-B377-AA5299442CF6}" presName="Parent3" presStyleLbl="revTx" presStyleIdx="2" presStyleCnt="3">
        <dgm:presLayoutVars>
          <dgm:chMax val="1"/>
          <dgm:chPref val="1"/>
          <dgm:bulletEnabled val="1"/>
        </dgm:presLayoutVars>
      </dgm:prSet>
      <dgm:spPr/>
      <dgm:t>
        <a:bodyPr/>
        <a:lstStyle/>
        <a:p>
          <a:endParaRPr lang="en-US"/>
        </a:p>
      </dgm:t>
    </dgm:pt>
  </dgm:ptLst>
  <dgm:cxnLst>
    <dgm:cxn modelId="{D72934F7-B7C2-47FD-BB50-E74EF3C91182}" srcId="{DB11550F-9300-4FBE-98D2-6CDAF7AD76E7}" destId="{FF90BE17-9E4D-4C68-88B8-BD656C6B5954}" srcOrd="0" destOrd="0" parTransId="{9B90BA1A-F746-4CEB-97AE-B5A3EC2CA591}" sibTransId="{F4FBA8A2-E7EF-43B8-80CD-87A0B583A66B}"/>
    <dgm:cxn modelId="{94A32144-CA22-4D03-BB57-BA7DF99FD44A}" type="presOf" srcId="{437B9C6C-3DD6-4DC0-B377-AA5299442CF6}" destId="{1A9FA567-0649-435C-8A3E-CAAA23C60D1F}" srcOrd="0" destOrd="0" presId="urn:microsoft.com/office/officeart/2009/layout/CircleArrowProcess"/>
    <dgm:cxn modelId="{8E9E5366-4705-45B6-8C72-C2A4915E3CD9}" type="presOf" srcId="{FF90BE17-9E4D-4C68-88B8-BD656C6B5954}" destId="{E8FF1224-7E5F-4339-A078-15AAD95FE887}" srcOrd="0" destOrd="0" presId="urn:microsoft.com/office/officeart/2009/layout/CircleArrowProcess"/>
    <dgm:cxn modelId="{BB6513DC-F7E5-4A7F-9A80-D7706E4BB747}" type="presOf" srcId="{DB11550F-9300-4FBE-98D2-6CDAF7AD76E7}" destId="{E8D1C00F-CE00-454D-A653-0C8B1A32AB6E}" srcOrd="0" destOrd="0" presId="urn:microsoft.com/office/officeart/2009/layout/CircleArrowProcess"/>
    <dgm:cxn modelId="{FD84743C-EA65-4DAF-B304-78D654312062}" srcId="{DB11550F-9300-4FBE-98D2-6CDAF7AD76E7}" destId="{437B9C6C-3DD6-4DC0-B377-AA5299442CF6}" srcOrd="2" destOrd="0" parTransId="{A08F9F88-16A2-4DF0-9E01-F37536D7AD4C}" sibTransId="{91A5E274-41EB-4B7A-A38D-7D1A95279FFB}"/>
    <dgm:cxn modelId="{5396523B-2926-4849-A131-FF0127F3F9D1}" type="presOf" srcId="{FE9C5E6A-63BC-4395-8683-DD897C83E5EF}" destId="{585613B1-A52E-44AB-AE5C-36B8CBD224AA}" srcOrd="0" destOrd="0" presId="urn:microsoft.com/office/officeart/2009/layout/CircleArrowProcess"/>
    <dgm:cxn modelId="{073B7A94-0554-4D3B-9168-0C64CEA1390C}" srcId="{DB11550F-9300-4FBE-98D2-6CDAF7AD76E7}" destId="{FE9C5E6A-63BC-4395-8683-DD897C83E5EF}" srcOrd="1" destOrd="0" parTransId="{A5048BEE-9B0B-43B5-B00D-EACDF3A2E3DF}" sibTransId="{C007CF2A-2C33-42EF-A7DE-FF673907C94B}"/>
    <dgm:cxn modelId="{5B59E4C6-3AC4-4AE4-A3F6-EE2D7AD301A8}" type="presParOf" srcId="{E8D1C00F-CE00-454D-A653-0C8B1A32AB6E}" destId="{6FC1EC7A-F7E9-4897-9A2D-90878B5464EF}" srcOrd="0" destOrd="0" presId="urn:microsoft.com/office/officeart/2009/layout/CircleArrowProcess"/>
    <dgm:cxn modelId="{5C689B37-C162-465F-A4C9-BA595B3CD43E}" type="presParOf" srcId="{6FC1EC7A-F7E9-4897-9A2D-90878B5464EF}" destId="{5540FE47-A2CD-4797-9BF6-DFE65DE46455}" srcOrd="0" destOrd="0" presId="urn:microsoft.com/office/officeart/2009/layout/CircleArrowProcess"/>
    <dgm:cxn modelId="{FC08AB74-8CF0-4E4E-9295-3E2E664A20F6}" type="presParOf" srcId="{E8D1C00F-CE00-454D-A653-0C8B1A32AB6E}" destId="{E8FF1224-7E5F-4339-A078-15AAD95FE887}" srcOrd="1" destOrd="0" presId="urn:microsoft.com/office/officeart/2009/layout/CircleArrowProcess"/>
    <dgm:cxn modelId="{AA8F6EC4-7129-4CFE-B6AF-99C44FB25CD0}" type="presParOf" srcId="{E8D1C00F-CE00-454D-A653-0C8B1A32AB6E}" destId="{172A2C39-1F51-4887-9F1A-615808820996}" srcOrd="2" destOrd="0" presId="urn:microsoft.com/office/officeart/2009/layout/CircleArrowProcess"/>
    <dgm:cxn modelId="{D3518E2D-E294-4E55-8EC0-60B324B25ADD}" type="presParOf" srcId="{172A2C39-1F51-4887-9F1A-615808820996}" destId="{555559CC-39BC-493F-9101-19F22EFC5791}" srcOrd="0" destOrd="0" presId="urn:microsoft.com/office/officeart/2009/layout/CircleArrowProcess"/>
    <dgm:cxn modelId="{8692F9A2-BF76-4D89-8144-6CC1FC7A2021}" type="presParOf" srcId="{E8D1C00F-CE00-454D-A653-0C8B1A32AB6E}" destId="{585613B1-A52E-44AB-AE5C-36B8CBD224AA}" srcOrd="3" destOrd="0" presId="urn:microsoft.com/office/officeart/2009/layout/CircleArrowProcess"/>
    <dgm:cxn modelId="{ABCE7AFA-A736-4AF3-9C9B-6F8D7FC83B98}" type="presParOf" srcId="{E8D1C00F-CE00-454D-A653-0C8B1A32AB6E}" destId="{7B1EB4E4-57EF-47DF-B871-C261B27C5FC5}" srcOrd="4" destOrd="0" presId="urn:microsoft.com/office/officeart/2009/layout/CircleArrowProcess"/>
    <dgm:cxn modelId="{B7D3DEF2-D072-4080-A376-EDC82D8FBCA6}" type="presParOf" srcId="{7B1EB4E4-57EF-47DF-B871-C261B27C5FC5}" destId="{F44FE80E-CB4C-42D0-B1D1-B2391CFBE6F7}" srcOrd="0" destOrd="0" presId="urn:microsoft.com/office/officeart/2009/layout/CircleArrowProcess"/>
    <dgm:cxn modelId="{7A67C533-FC8A-4A81-8B89-FA9C3C6239C3}" type="presParOf" srcId="{E8D1C00F-CE00-454D-A653-0C8B1A32AB6E}" destId="{1A9FA567-0649-435C-8A3E-CAAA23C60D1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11550F-9300-4FBE-98D2-6CDAF7AD76E7}" type="doc">
      <dgm:prSet loTypeId="urn:microsoft.com/office/officeart/2009/layout/CircleArrowProcess" loCatId="process" qsTypeId="urn:microsoft.com/office/officeart/2005/8/quickstyle/simple1" qsCatId="simple" csTypeId="urn:microsoft.com/office/officeart/2005/8/colors/accent1_2" csCatId="accent1" phldr="1"/>
      <dgm:spPr/>
    </dgm:pt>
    <dgm:pt modelId="{FF90BE17-9E4D-4C68-88B8-BD656C6B5954}">
      <dgm:prSet phldrT="[Text]"/>
      <dgm:spPr/>
      <dgm:t>
        <a:bodyPr/>
        <a:lstStyle/>
        <a:p>
          <a:r>
            <a:rPr lang="en-US" b="1" dirty="0" smtClean="0"/>
            <a:t>unseen</a:t>
          </a:r>
          <a:endParaRPr lang="en-US" b="1" dirty="0"/>
        </a:p>
      </dgm:t>
    </dgm:pt>
    <dgm:pt modelId="{9B90BA1A-F746-4CEB-97AE-B5A3EC2CA591}" type="parTrans" cxnId="{D72934F7-B7C2-47FD-BB50-E74EF3C91182}">
      <dgm:prSet/>
      <dgm:spPr/>
      <dgm:t>
        <a:bodyPr/>
        <a:lstStyle/>
        <a:p>
          <a:endParaRPr lang="en-US"/>
        </a:p>
      </dgm:t>
    </dgm:pt>
    <dgm:pt modelId="{F4FBA8A2-E7EF-43B8-80CD-87A0B583A66B}" type="sibTrans" cxnId="{D72934F7-B7C2-47FD-BB50-E74EF3C91182}">
      <dgm:prSet/>
      <dgm:spPr/>
      <dgm:t>
        <a:bodyPr/>
        <a:lstStyle/>
        <a:p>
          <a:endParaRPr lang="en-US"/>
        </a:p>
      </dgm:t>
    </dgm:pt>
    <dgm:pt modelId="{FE9C5E6A-63BC-4395-8683-DD897C83E5EF}">
      <dgm:prSet phldrT="[Text]"/>
      <dgm:spPr/>
      <dgm:t>
        <a:bodyPr/>
        <a:lstStyle/>
        <a:p>
          <a:r>
            <a:rPr lang="en-US" b="1" dirty="0" smtClean="0">
              <a:solidFill>
                <a:srgbClr val="FFFF00"/>
              </a:solidFill>
              <a:effectLst>
                <a:outerShdw blurRad="38100" dist="38100" dir="2700000" algn="tl">
                  <a:srgbClr val="000000">
                    <a:alpha val="43137"/>
                  </a:srgbClr>
                </a:outerShdw>
              </a:effectLst>
            </a:rPr>
            <a:t>believed</a:t>
          </a:r>
          <a:endParaRPr lang="en-US" b="1" dirty="0">
            <a:solidFill>
              <a:srgbClr val="FFFF00"/>
            </a:solidFill>
            <a:effectLst>
              <a:outerShdw blurRad="38100" dist="38100" dir="2700000" algn="tl">
                <a:srgbClr val="000000">
                  <a:alpha val="43137"/>
                </a:srgbClr>
              </a:outerShdw>
            </a:effectLst>
          </a:endParaRPr>
        </a:p>
      </dgm:t>
    </dgm:pt>
    <dgm:pt modelId="{A5048BEE-9B0B-43B5-B00D-EACDF3A2E3DF}" type="parTrans" cxnId="{073B7A94-0554-4D3B-9168-0C64CEA1390C}">
      <dgm:prSet/>
      <dgm:spPr/>
      <dgm:t>
        <a:bodyPr/>
        <a:lstStyle/>
        <a:p>
          <a:endParaRPr lang="en-US"/>
        </a:p>
      </dgm:t>
    </dgm:pt>
    <dgm:pt modelId="{C007CF2A-2C33-42EF-A7DE-FF673907C94B}" type="sibTrans" cxnId="{073B7A94-0554-4D3B-9168-0C64CEA1390C}">
      <dgm:prSet/>
      <dgm:spPr/>
      <dgm:t>
        <a:bodyPr/>
        <a:lstStyle/>
        <a:p>
          <a:endParaRPr lang="en-US"/>
        </a:p>
      </dgm:t>
    </dgm:pt>
    <dgm:pt modelId="{437B9C6C-3DD6-4DC0-B377-AA5299442CF6}">
      <dgm:prSet phldrT="[Text]"/>
      <dgm:spPr/>
      <dgm:t>
        <a:bodyPr/>
        <a:lstStyle/>
        <a:p>
          <a:r>
            <a:rPr lang="en-US" b="1" dirty="0" smtClean="0">
              <a:solidFill>
                <a:schemeClr val="tx1"/>
              </a:solidFill>
            </a:rPr>
            <a:t>loved</a:t>
          </a:r>
          <a:endParaRPr lang="en-US" b="1" dirty="0">
            <a:solidFill>
              <a:schemeClr val="tx1"/>
            </a:solidFill>
          </a:endParaRPr>
        </a:p>
      </dgm:t>
    </dgm:pt>
    <dgm:pt modelId="{A08F9F88-16A2-4DF0-9E01-F37536D7AD4C}" type="parTrans" cxnId="{FD84743C-EA65-4DAF-B304-78D654312062}">
      <dgm:prSet/>
      <dgm:spPr/>
      <dgm:t>
        <a:bodyPr/>
        <a:lstStyle/>
        <a:p>
          <a:endParaRPr lang="en-US"/>
        </a:p>
      </dgm:t>
    </dgm:pt>
    <dgm:pt modelId="{91A5E274-41EB-4B7A-A38D-7D1A95279FFB}" type="sibTrans" cxnId="{FD84743C-EA65-4DAF-B304-78D654312062}">
      <dgm:prSet/>
      <dgm:spPr/>
      <dgm:t>
        <a:bodyPr/>
        <a:lstStyle/>
        <a:p>
          <a:endParaRPr lang="en-US"/>
        </a:p>
      </dgm:t>
    </dgm:pt>
    <dgm:pt modelId="{E8D1C00F-CE00-454D-A653-0C8B1A32AB6E}" type="pres">
      <dgm:prSet presAssocID="{DB11550F-9300-4FBE-98D2-6CDAF7AD76E7}" presName="Name0" presStyleCnt="0">
        <dgm:presLayoutVars>
          <dgm:chMax val="7"/>
          <dgm:chPref val="7"/>
          <dgm:dir/>
          <dgm:animLvl val="lvl"/>
        </dgm:presLayoutVars>
      </dgm:prSet>
      <dgm:spPr/>
    </dgm:pt>
    <dgm:pt modelId="{6FC1EC7A-F7E9-4897-9A2D-90878B5464EF}" type="pres">
      <dgm:prSet presAssocID="{FF90BE17-9E4D-4C68-88B8-BD656C6B5954}" presName="Accent1" presStyleCnt="0"/>
      <dgm:spPr/>
    </dgm:pt>
    <dgm:pt modelId="{5540FE47-A2CD-4797-9BF6-DFE65DE46455}" type="pres">
      <dgm:prSet presAssocID="{FF90BE17-9E4D-4C68-88B8-BD656C6B5954}" presName="Accent" presStyleLbl="node1" presStyleIdx="0" presStyleCnt="3"/>
      <dgm:spPr/>
    </dgm:pt>
    <dgm:pt modelId="{E8FF1224-7E5F-4339-A078-15AAD95FE887}" type="pres">
      <dgm:prSet presAssocID="{FF90BE17-9E4D-4C68-88B8-BD656C6B5954}" presName="Parent1" presStyleLbl="revTx" presStyleIdx="0" presStyleCnt="3">
        <dgm:presLayoutVars>
          <dgm:chMax val="1"/>
          <dgm:chPref val="1"/>
          <dgm:bulletEnabled val="1"/>
        </dgm:presLayoutVars>
      </dgm:prSet>
      <dgm:spPr/>
      <dgm:t>
        <a:bodyPr/>
        <a:lstStyle/>
        <a:p>
          <a:endParaRPr lang="en-US"/>
        </a:p>
      </dgm:t>
    </dgm:pt>
    <dgm:pt modelId="{172A2C39-1F51-4887-9F1A-615808820996}" type="pres">
      <dgm:prSet presAssocID="{FE9C5E6A-63BC-4395-8683-DD897C83E5EF}" presName="Accent2" presStyleCnt="0"/>
      <dgm:spPr/>
    </dgm:pt>
    <dgm:pt modelId="{555559CC-39BC-493F-9101-19F22EFC5791}" type="pres">
      <dgm:prSet presAssocID="{FE9C5E6A-63BC-4395-8683-DD897C83E5EF}" presName="Accent" presStyleLbl="node1" presStyleIdx="1" presStyleCnt="3"/>
      <dgm:spPr>
        <a:solidFill>
          <a:schemeClr val="accent6">
            <a:lumMod val="75000"/>
          </a:schemeClr>
        </a:solidFill>
      </dgm:spPr>
    </dgm:pt>
    <dgm:pt modelId="{585613B1-A52E-44AB-AE5C-36B8CBD224AA}" type="pres">
      <dgm:prSet presAssocID="{FE9C5E6A-63BC-4395-8683-DD897C83E5EF}" presName="Parent2" presStyleLbl="revTx" presStyleIdx="1" presStyleCnt="3">
        <dgm:presLayoutVars>
          <dgm:chMax val="1"/>
          <dgm:chPref val="1"/>
          <dgm:bulletEnabled val="1"/>
        </dgm:presLayoutVars>
      </dgm:prSet>
      <dgm:spPr/>
      <dgm:t>
        <a:bodyPr/>
        <a:lstStyle/>
        <a:p>
          <a:endParaRPr lang="en-US"/>
        </a:p>
      </dgm:t>
    </dgm:pt>
    <dgm:pt modelId="{7B1EB4E4-57EF-47DF-B871-C261B27C5FC5}" type="pres">
      <dgm:prSet presAssocID="{437B9C6C-3DD6-4DC0-B377-AA5299442CF6}" presName="Accent3" presStyleCnt="0"/>
      <dgm:spPr/>
    </dgm:pt>
    <dgm:pt modelId="{F44FE80E-CB4C-42D0-B1D1-B2391CFBE6F7}" type="pres">
      <dgm:prSet presAssocID="{437B9C6C-3DD6-4DC0-B377-AA5299442CF6}" presName="Accent" presStyleLbl="node1" presStyleIdx="2" presStyleCnt="3"/>
      <dgm:spPr/>
    </dgm:pt>
    <dgm:pt modelId="{1A9FA567-0649-435C-8A3E-CAAA23C60D1F}" type="pres">
      <dgm:prSet presAssocID="{437B9C6C-3DD6-4DC0-B377-AA5299442CF6}" presName="Parent3" presStyleLbl="revTx" presStyleIdx="2" presStyleCnt="3">
        <dgm:presLayoutVars>
          <dgm:chMax val="1"/>
          <dgm:chPref val="1"/>
          <dgm:bulletEnabled val="1"/>
        </dgm:presLayoutVars>
      </dgm:prSet>
      <dgm:spPr/>
      <dgm:t>
        <a:bodyPr/>
        <a:lstStyle/>
        <a:p>
          <a:endParaRPr lang="en-US"/>
        </a:p>
      </dgm:t>
    </dgm:pt>
  </dgm:ptLst>
  <dgm:cxnLst>
    <dgm:cxn modelId="{D72934F7-B7C2-47FD-BB50-E74EF3C91182}" srcId="{DB11550F-9300-4FBE-98D2-6CDAF7AD76E7}" destId="{FF90BE17-9E4D-4C68-88B8-BD656C6B5954}" srcOrd="0" destOrd="0" parTransId="{9B90BA1A-F746-4CEB-97AE-B5A3EC2CA591}" sibTransId="{F4FBA8A2-E7EF-43B8-80CD-87A0B583A66B}"/>
    <dgm:cxn modelId="{FD84743C-EA65-4DAF-B304-78D654312062}" srcId="{DB11550F-9300-4FBE-98D2-6CDAF7AD76E7}" destId="{437B9C6C-3DD6-4DC0-B377-AA5299442CF6}" srcOrd="2" destOrd="0" parTransId="{A08F9F88-16A2-4DF0-9E01-F37536D7AD4C}" sibTransId="{91A5E274-41EB-4B7A-A38D-7D1A95279FFB}"/>
    <dgm:cxn modelId="{C8B497CB-33B7-4C74-9E2F-0444B1C5510F}" type="presOf" srcId="{FF90BE17-9E4D-4C68-88B8-BD656C6B5954}" destId="{E8FF1224-7E5F-4339-A078-15AAD95FE887}" srcOrd="0" destOrd="0" presId="urn:microsoft.com/office/officeart/2009/layout/CircleArrowProcess"/>
    <dgm:cxn modelId="{8FB45A95-332F-4EC6-BC5B-93DBA389BE35}" type="presOf" srcId="{437B9C6C-3DD6-4DC0-B377-AA5299442CF6}" destId="{1A9FA567-0649-435C-8A3E-CAAA23C60D1F}" srcOrd="0" destOrd="0" presId="urn:microsoft.com/office/officeart/2009/layout/CircleArrowProcess"/>
    <dgm:cxn modelId="{DE6A8E9E-D88F-4708-9AFC-3A499F3D9E76}" type="presOf" srcId="{DB11550F-9300-4FBE-98D2-6CDAF7AD76E7}" destId="{E8D1C00F-CE00-454D-A653-0C8B1A32AB6E}" srcOrd="0" destOrd="0" presId="urn:microsoft.com/office/officeart/2009/layout/CircleArrowProcess"/>
    <dgm:cxn modelId="{3A2B9DFC-A94A-4D09-84A9-1CD49362012D}" type="presOf" srcId="{FE9C5E6A-63BC-4395-8683-DD897C83E5EF}" destId="{585613B1-A52E-44AB-AE5C-36B8CBD224AA}" srcOrd="0" destOrd="0" presId="urn:microsoft.com/office/officeart/2009/layout/CircleArrowProcess"/>
    <dgm:cxn modelId="{073B7A94-0554-4D3B-9168-0C64CEA1390C}" srcId="{DB11550F-9300-4FBE-98D2-6CDAF7AD76E7}" destId="{FE9C5E6A-63BC-4395-8683-DD897C83E5EF}" srcOrd="1" destOrd="0" parTransId="{A5048BEE-9B0B-43B5-B00D-EACDF3A2E3DF}" sibTransId="{C007CF2A-2C33-42EF-A7DE-FF673907C94B}"/>
    <dgm:cxn modelId="{D9285CE2-17B9-45FE-BA1D-AD4B62541159}" type="presParOf" srcId="{E8D1C00F-CE00-454D-A653-0C8B1A32AB6E}" destId="{6FC1EC7A-F7E9-4897-9A2D-90878B5464EF}" srcOrd="0" destOrd="0" presId="urn:microsoft.com/office/officeart/2009/layout/CircleArrowProcess"/>
    <dgm:cxn modelId="{2B7BC489-8626-40E5-A57E-DA338624FC85}" type="presParOf" srcId="{6FC1EC7A-F7E9-4897-9A2D-90878B5464EF}" destId="{5540FE47-A2CD-4797-9BF6-DFE65DE46455}" srcOrd="0" destOrd="0" presId="urn:microsoft.com/office/officeart/2009/layout/CircleArrowProcess"/>
    <dgm:cxn modelId="{2186F677-E044-4978-AE91-C2FCE50573D9}" type="presParOf" srcId="{E8D1C00F-CE00-454D-A653-0C8B1A32AB6E}" destId="{E8FF1224-7E5F-4339-A078-15AAD95FE887}" srcOrd="1" destOrd="0" presId="urn:microsoft.com/office/officeart/2009/layout/CircleArrowProcess"/>
    <dgm:cxn modelId="{067782F1-40E3-4A3B-96A9-CAD736E507E7}" type="presParOf" srcId="{E8D1C00F-CE00-454D-A653-0C8B1A32AB6E}" destId="{172A2C39-1F51-4887-9F1A-615808820996}" srcOrd="2" destOrd="0" presId="urn:microsoft.com/office/officeart/2009/layout/CircleArrowProcess"/>
    <dgm:cxn modelId="{F87335B2-0923-435C-914B-F858E3E2CF59}" type="presParOf" srcId="{172A2C39-1F51-4887-9F1A-615808820996}" destId="{555559CC-39BC-493F-9101-19F22EFC5791}" srcOrd="0" destOrd="0" presId="urn:microsoft.com/office/officeart/2009/layout/CircleArrowProcess"/>
    <dgm:cxn modelId="{60242DCB-15C6-42B8-B63F-3A4F50F335EF}" type="presParOf" srcId="{E8D1C00F-CE00-454D-A653-0C8B1A32AB6E}" destId="{585613B1-A52E-44AB-AE5C-36B8CBD224AA}" srcOrd="3" destOrd="0" presId="urn:microsoft.com/office/officeart/2009/layout/CircleArrowProcess"/>
    <dgm:cxn modelId="{B2FC248D-85E3-4D1A-BCF3-0669A9324410}" type="presParOf" srcId="{E8D1C00F-CE00-454D-A653-0C8B1A32AB6E}" destId="{7B1EB4E4-57EF-47DF-B871-C261B27C5FC5}" srcOrd="4" destOrd="0" presId="urn:microsoft.com/office/officeart/2009/layout/CircleArrowProcess"/>
    <dgm:cxn modelId="{77036475-D99A-41EA-9C02-92A67C9046A1}" type="presParOf" srcId="{7B1EB4E4-57EF-47DF-B871-C261B27C5FC5}" destId="{F44FE80E-CB4C-42D0-B1D1-B2391CFBE6F7}" srcOrd="0" destOrd="0" presId="urn:microsoft.com/office/officeart/2009/layout/CircleArrowProcess"/>
    <dgm:cxn modelId="{182BD56C-1713-4E18-A910-25330FA89585}" type="presParOf" srcId="{E8D1C00F-CE00-454D-A653-0C8B1A32AB6E}" destId="{1A9FA567-0649-435C-8A3E-CAAA23C60D1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2" qsCatId="simple" csTypeId="urn:microsoft.com/office/officeart/2005/8/colors/accent0_1" csCatId="mainScheme" phldr="1"/>
      <dgm:spPr/>
    </dgm:pt>
    <dgm:pt modelId="{F209EB9A-77C5-4CEB-AA41-E8FD28290A39}">
      <dgm:prSet phldrT="[Text]"/>
      <dgm:spPr/>
      <dgm:t>
        <a:bodyPr/>
        <a:lstStyle/>
        <a:p>
          <a:r>
            <a:rPr lang="en-US" dirty="0" smtClean="0"/>
            <a:t>Purpose</a:t>
          </a:r>
          <a:endParaRPr lang="en-US" dirty="0"/>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a:solidFill>
          <a:schemeClr val="accent3">
            <a:alpha val="90000"/>
          </a:schemeClr>
        </a:solidFill>
      </dgm:spPr>
      <dgm:t>
        <a:bodyPr/>
        <a:lstStyle/>
        <a:p>
          <a:r>
            <a:rPr lang="en-US" b="1" dirty="0" smtClean="0"/>
            <a:t>Syntax</a:t>
          </a:r>
          <a:endParaRPr lang="en-US" b="1" dirty="0"/>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t>Semantics</a:t>
          </a:r>
          <a:endParaRPr lang="en-US" dirty="0"/>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t>Pragmatics</a:t>
          </a:r>
          <a:endParaRPr lang="en-US" dirty="0"/>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5CA83BE3-5AA1-4FE2-9D6C-3FB7F6E226B8}" type="presOf" srcId="{3F84363E-5EA7-40FB-BEA1-31F7D8F2C730}" destId="{332E9B15-0242-4CCC-A305-B021ECC83D5C}" srcOrd="0" destOrd="0" presId="urn:microsoft.com/office/officeart/2005/8/layout/pyramid2"/>
    <dgm:cxn modelId="{67A75444-A727-4ACB-95F1-A574585EC67B}" srcId="{3F84363E-5EA7-40FB-BEA1-31F7D8F2C730}" destId="{67492BA3-2B13-46AD-B691-F4B9901E01E5}" srcOrd="1" destOrd="0" parTransId="{9D5DECB0-932D-4486-87CA-716CFC1D4E4A}" sibTransId="{74A27AF4-9D4D-42AB-A9DD-D7083386755A}"/>
    <dgm:cxn modelId="{3857BAB1-37E1-44D4-A4EC-BBEB9BAC4029}" type="presOf" srcId="{FB4DB313-46D9-4588-BA6A-EB71162016F6}" destId="{8410FFD1-B849-44FA-9C8A-1162B0759E9D}" srcOrd="0" destOrd="0" presId="urn:microsoft.com/office/officeart/2005/8/layout/pyramid2"/>
    <dgm:cxn modelId="{CB675D49-43E3-4690-B685-E25335BB4657}" type="presOf" srcId="{67492BA3-2B13-46AD-B691-F4B9901E01E5}" destId="{12181702-DB3F-499B-B4E2-01A871806660}" srcOrd="0" destOrd="0" presId="urn:microsoft.com/office/officeart/2005/8/layout/pyramid2"/>
    <dgm:cxn modelId="{21E0DDA7-0767-4CE4-94D0-823FD94C20A6}" srcId="{3F84363E-5EA7-40FB-BEA1-31F7D8F2C730}" destId="{E536BF17-EA89-48AF-A87E-7B0A0F20A462}" srcOrd="2" destOrd="0" parTransId="{E36A5B50-3952-46F1-9D7A-A3A5269783DA}" sibTransId="{DAB1BCDC-01EB-40B3-9AB2-1B7F5A803B57}"/>
    <dgm:cxn modelId="{088F9D50-992D-4ABB-9DAE-6AE188EA40C9}" srcId="{3F84363E-5EA7-40FB-BEA1-31F7D8F2C730}" destId="{F209EB9A-77C5-4CEB-AA41-E8FD28290A39}" srcOrd="0" destOrd="0" parTransId="{B417607D-4E0A-4D9B-976A-C80B409D380A}" sibTransId="{43CD2E8F-2EAC-4A15-8726-9905D1040047}"/>
    <dgm:cxn modelId="{DCDBA6F6-BBB0-4CEC-AD55-A8ED4B9BB699}" type="presOf" srcId="{E536BF17-EA89-48AF-A87E-7B0A0F20A462}" destId="{1C8E92C5-B709-47E0-A216-9599B41B90BF}" srcOrd="0" destOrd="0" presId="urn:microsoft.com/office/officeart/2005/8/layout/pyramid2"/>
    <dgm:cxn modelId="{6F72E435-8D50-4D87-AE25-7872FF2F67BA}" srcId="{3F84363E-5EA7-40FB-BEA1-31F7D8F2C730}" destId="{FB4DB313-46D9-4588-BA6A-EB71162016F6}" srcOrd="3" destOrd="0" parTransId="{BFA93472-9B80-4B9F-A9A2-5535D2FA289A}" sibTransId="{E09C2E06-5432-44DC-8463-3C83E3FB90A5}"/>
    <dgm:cxn modelId="{B3E1D6AC-29FB-4C96-9FF7-F0B777FAE0AD}" type="presOf" srcId="{F209EB9A-77C5-4CEB-AA41-E8FD28290A39}" destId="{11FC1B1D-1F59-4522-A110-BB48A48C26AE}" srcOrd="0" destOrd="0" presId="urn:microsoft.com/office/officeart/2005/8/layout/pyramid2"/>
    <dgm:cxn modelId="{F979FCC2-CAE7-45D8-887C-516F6C7C1E9C}" type="presParOf" srcId="{332E9B15-0242-4CCC-A305-B021ECC83D5C}" destId="{058BE722-B5CD-4D1C-BA55-5B8156AA21A3}" srcOrd="0" destOrd="0" presId="urn:microsoft.com/office/officeart/2005/8/layout/pyramid2"/>
    <dgm:cxn modelId="{C114E54B-3A6D-4ED4-ABB4-DAF2A07B1274}" type="presParOf" srcId="{332E9B15-0242-4CCC-A305-B021ECC83D5C}" destId="{D7A334DB-5D6F-4851-A7CF-77949D993A66}" srcOrd="1" destOrd="0" presId="urn:microsoft.com/office/officeart/2005/8/layout/pyramid2"/>
    <dgm:cxn modelId="{B63AD023-1D15-418A-9D60-4B4C2EDE57E6}" type="presParOf" srcId="{D7A334DB-5D6F-4851-A7CF-77949D993A66}" destId="{11FC1B1D-1F59-4522-A110-BB48A48C26AE}" srcOrd="0" destOrd="0" presId="urn:microsoft.com/office/officeart/2005/8/layout/pyramid2"/>
    <dgm:cxn modelId="{FD6749BF-408C-46D9-A618-7F8C67ECD2BB}" type="presParOf" srcId="{D7A334DB-5D6F-4851-A7CF-77949D993A66}" destId="{3ED2F44E-D764-47EB-ACC4-A7707BD1112F}" srcOrd="1" destOrd="0" presId="urn:microsoft.com/office/officeart/2005/8/layout/pyramid2"/>
    <dgm:cxn modelId="{2055CDBF-3CD9-4C50-995E-D2E333A4BBC4}" type="presParOf" srcId="{D7A334DB-5D6F-4851-A7CF-77949D993A66}" destId="{12181702-DB3F-499B-B4E2-01A871806660}" srcOrd="2" destOrd="0" presId="urn:microsoft.com/office/officeart/2005/8/layout/pyramid2"/>
    <dgm:cxn modelId="{758D44CA-229B-49CF-8C60-BDE808618370}" type="presParOf" srcId="{D7A334DB-5D6F-4851-A7CF-77949D993A66}" destId="{96891970-5F55-4BA0-857F-E81B0FD35C22}" srcOrd="3" destOrd="0" presId="urn:microsoft.com/office/officeart/2005/8/layout/pyramid2"/>
    <dgm:cxn modelId="{EB38413B-C9C9-40BD-A764-236D3344A3E2}" type="presParOf" srcId="{D7A334DB-5D6F-4851-A7CF-77949D993A66}" destId="{1C8E92C5-B709-47E0-A216-9599B41B90BF}" srcOrd="4" destOrd="0" presId="urn:microsoft.com/office/officeart/2005/8/layout/pyramid2"/>
    <dgm:cxn modelId="{820B82F7-B83A-4E55-8499-09D9FA082C9B}" type="presParOf" srcId="{D7A334DB-5D6F-4851-A7CF-77949D993A66}" destId="{62116A4B-26B2-47E5-A78C-54F6CE03C951}" srcOrd="5" destOrd="0" presId="urn:microsoft.com/office/officeart/2005/8/layout/pyramid2"/>
    <dgm:cxn modelId="{04EE8A37-74AC-497B-9071-890B6BAD528A}" type="presParOf" srcId="{D7A334DB-5D6F-4851-A7CF-77949D993A66}" destId="{8410FFD1-B849-44FA-9C8A-1162B0759E9D}" srcOrd="6" destOrd="0" presId="urn:microsoft.com/office/officeart/2005/8/layout/pyramid2"/>
    <dgm:cxn modelId="{EF867D18-6994-4FEF-8F49-BF66E53B7CB1}"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2" qsCatId="simple" csTypeId="urn:microsoft.com/office/officeart/2005/8/colors/accent0_1" csCatId="mainScheme" phldr="1"/>
      <dgm:spPr/>
    </dgm:pt>
    <dgm:pt modelId="{F209EB9A-77C5-4CEB-AA41-E8FD28290A39}">
      <dgm:prSet phldrT="[Text]"/>
      <dgm:spPr/>
      <dgm:t>
        <a:bodyPr/>
        <a:lstStyle/>
        <a:p>
          <a:r>
            <a:rPr lang="en-US" dirty="0" smtClean="0"/>
            <a:t>Purpose</a:t>
          </a:r>
          <a:endParaRPr lang="en-US" dirty="0"/>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t>Syntax</a:t>
          </a:r>
          <a:endParaRPr lang="en-US" dirty="0"/>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a:solidFill>
          <a:schemeClr val="accent3">
            <a:alpha val="90000"/>
          </a:schemeClr>
        </a:solidFill>
      </dgm:spPr>
      <dgm:t>
        <a:bodyPr/>
        <a:lstStyle/>
        <a:p>
          <a:r>
            <a:rPr lang="en-US" b="1" dirty="0" smtClean="0"/>
            <a:t>Semantics</a:t>
          </a:r>
          <a:endParaRPr lang="en-US" b="1" dirty="0"/>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t>Pragmatics</a:t>
          </a:r>
          <a:endParaRPr lang="en-US" dirty="0"/>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0388353A-A8AE-4460-AFE3-954EA0CD177B}" type="presOf" srcId="{3F84363E-5EA7-40FB-BEA1-31F7D8F2C730}" destId="{332E9B15-0242-4CCC-A305-B021ECC83D5C}" srcOrd="0" destOrd="0" presId="urn:microsoft.com/office/officeart/2005/8/layout/pyramid2"/>
    <dgm:cxn modelId="{6F72E435-8D50-4D87-AE25-7872FF2F67BA}" srcId="{3F84363E-5EA7-40FB-BEA1-31F7D8F2C730}" destId="{FB4DB313-46D9-4588-BA6A-EB71162016F6}" srcOrd="3" destOrd="0" parTransId="{BFA93472-9B80-4B9F-A9A2-5535D2FA289A}" sibTransId="{E09C2E06-5432-44DC-8463-3C83E3FB90A5}"/>
    <dgm:cxn modelId="{088F9D50-992D-4ABB-9DAE-6AE188EA40C9}" srcId="{3F84363E-5EA7-40FB-BEA1-31F7D8F2C730}" destId="{F209EB9A-77C5-4CEB-AA41-E8FD28290A39}" srcOrd="0" destOrd="0" parTransId="{B417607D-4E0A-4D9B-976A-C80B409D380A}" sibTransId="{43CD2E8F-2EAC-4A15-8726-9905D1040047}"/>
    <dgm:cxn modelId="{21E0DDA7-0767-4CE4-94D0-823FD94C20A6}" srcId="{3F84363E-5EA7-40FB-BEA1-31F7D8F2C730}" destId="{E536BF17-EA89-48AF-A87E-7B0A0F20A462}" srcOrd="2" destOrd="0" parTransId="{E36A5B50-3952-46F1-9D7A-A3A5269783DA}" sibTransId="{DAB1BCDC-01EB-40B3-9AB2-1B7F5A803B57}"/>
    <dgm:cxn modelId="{8D7EB05A-5145-499D-84B5-D7BBDC335E89}" type="presOf" srcId="{E536BF17-EA89-48AF-A87E-7B0A0F20A462}" destId="{1C8E92C5-B709-47E0-A216-9599B41B90BF}" srcOrd="0" destOrd="0" presId="urn:microsoft.com/office/officeart/2005/8/layout/pyramid2"/>
    <dgm:cxn modelId="{C1F99ED0-2349-4E76-BF06-5A8930A88AD9}" type="presOf" srcId="{FB4DB313-46D9-4588-BA6A-EB71162016F6}" destId="{8410FFD1-B849-44FA-9C8A-1162B0759E9D}" srcOrd="0" destOrd="0" presId="urn:microsoft.com/office/officeart/2005/8/layout/pyramid2"/>
    <dgm:cxn modelId="{E7F06A1B-8338-4901-BF6A-C7D6AC00A40E}" type="presOf" srcId="{67492BA3-2B13-46AD-B691-F4B9901E01E5}" destId="{12181702-DB3F-499B-B4E2-01A871806660}" srcOrd="0" destOrd="0" presId="urn:microsoft.com/office/officeart/2005/8/layout/pyramid2"/>
    <dgm:cxn modelId="{67A75444-A727-4ACB-95F1-A574585EC67B}" srcId="{3F84363E-5EA7-40FB-BEA1-31F7D8F2C730}" destId="{67492BA3-2B13-46AD-B691-F4B9901E01E5}" srcOrd="1" destOrd="0" parTransId="{9D5DECB0-932D-4486-87CA-716CFC1D4E4A}" sibTransId="{74A27AF4-9D4D-42AB-A9DD-D7083386755A}"/>
    <dgm:cxn modelId="{BECDFEE8-B465-4D56-904C-E4C0C2AAFE10}" type="presOf" srcId="{F209EB9A-77C5-4CEB-AA41-E8FD28290A39}" destId="{11FC1B1D-1F59-4522-A110-BB48A48C26AE}" srcOrd="0" destOrd="0" presId="urn:microsoft.com/office/officeart/2005/8/layout/pyramid2"/>
    <dgm:cxn modelId="{D1282DF7-97F8-42C2-B859-566FD521F128}" type="presParOf" srcId="{332E9B15-0242-4CCC-A305-B021ECC83D5C}" destId="{058BE722-B5CD-4D1C-BA55-5B8156AA21A3}" srcOrd="0" destOrd="0" presId="urn:microsoft.com/office/officeart/2005/8/layout/pyramid2"/>
    <dgm:cxn modelId="{F78ACDA2-E427-41AE-BCA7-F91AE090FEBE}" type="presParOf" srcId="{332E9B15-0242-4CCC-A305-B021ECC83D5C}" destId="{D7A334DB-5D6F-4851-A7CF-77949D993A66}" srcOrd="1" destOrd="0" presId="urn:microsoft.com/office/officeart/2005/8/layout/pyramid2"/>
    <dgm:cxn modelId="{2564D7A9-ACFA-4026-BA14-15AD25063DCE}" type="presParOf" srcId="{D7A334DB-5D6F-4851-A7CF-77949D993A66}" destId="{11FC1B1D-1F59-4522-A110-BB48A48C26AE}" srcOrd="0" destOrd="0" presId="urn:microsoft.com/office/officeart/2005/8/layout/pyramid2"/>
    <dgm:cxn modelId="{5A036F9A-28A7-4ECA-BEA5-4095717E5E57}" type="presParOf" srcId="{D7A334DB-5D6F-4851-A7CF-77949D993A66}" destId="{3ED2F44E-D764-47EB-ACC4-A7707BD1112F}" srcOrd="1" destOrd="0" presId="urn:microsoft.com/office/officeart/2005/8/layout/pyramid2"/>
    <dgm:cxn modelId="{4772AD61-878B-453F-AB0A-F5D446F168CC}" type="presParOf" srcId="{D7A334DB-5D6F-4851-A7CF-77949D993A66}" destId="{12181702-DB3F-499B-B4E2-01A871806660}" srcOrd="2" destOrd="0" presId="urn:microsoft.com/office/officeart/2005/8/layout/pyramid2"/>
    <dgm:cxn modelId="{51366654-26CF-42AA-94BE-8007347A63D4}" type="presParOf" srcId="{D7A334DB-5D6F-4851-A7CF-77949D993A66}" destId="{96891970-5F55-4BA0-857F-E81B0FD35C22}" srcOrd="3" destOrd="0" presId="urn:microsoft.com/office/officeart/2005/8/layout/pyramid2"/>
    <dgm:cxn modelId="{AF8355B8-342F-463F-876A-AC0C5D1CDFDB}" type="presParOf" srcId="{D7A334DB-5D6F-4851-A7CF-77949D993A66}" destId="{1C8E92C5-B709-47E0-A216-9599B41B90BF}" srcOrd="4" destOrd="0" presId="urn:microsoft.com/office/officeart/2005/8/layout/pyramid2"/>
    <dgm:cxn modelId="{709BEA8E-4A19-445C-9C57-BD283C5B2D7C}" type="presParOf" srcId="{D7A334DB-5D6F-4851-A7CF-77949D993A66}" destId="{62116A4B-26B2-47E5-A78C-54F6CE03C951}" srcOrd="5" destOrd="0" presId="urn:microsoft.com/office/officeart/2005/8/layout/pyramid2"/>
    <dgm:cxn modelId="{0A2C3DA5-37E1-4F29-80DC-F0651519CF13}" type="presParOf" srcId="{D7A334DB-5D6F-4851-A7CF-77949D993A66}" destId="{8410FFD1-B849-44FA-9C8A-1162B0759E9D}" srcOrd="6" destOrd="0" presId="urn:microsoft.com/office/officeart/2005/8/layout/pyramid2"/>
    <dgm:cxn modelId="{A1668380-6D58-457A-9852-4CD04B602177}"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2" qsCatId="simple" csTypeId="urn:microsoft.com/office/officeart/2005/8/colors/accent0_1" csCatId="mainScheme" phldr="1"/>
      <dgm:spPr/>
    </dgm:pt>
    <dgm:pt modelId="{F209EB9A-77C5-4CEB-AA41-E8FD28290A39}">
      <dgm:prSet phldrT="[Text]"/>
      <dgm:spPr/>
      <dgm:t>
        <a:bodyPr/>
        <a:lstStyle/>
        <a:p>
          <a:r>
            <a:rPr lang="en-US" dirty="0" smtClean="0"/>
            <a:t>Purpose</a:t>
          </a:r>
          <a:endParaRPr lang="en-US" dirty="0"/>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t>Syntax</a:t>
          </a:r>
          <a:endParaRPr lang="en-US" dirty="0"/>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t>Semantics</a:t>
          </a:r>
          <a:endParaRPr lang="en-US" dirty="0"/>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a:solidFill>
          <a:schemeClr val="accent3">
            <a:alpha val="90000"/>
          </a:schemeClr>
        </a:solidFill>
      </dgm:spPr>
      <dgm:t>
        <a:bodyPr/>
        <a:lstStyle/>
        <a:p>
          <a:r>
            <a:rPr lang="en-US" b="1" dirty="0" smtClean="0"/>
            <a:t>Pragmatics</a:t>
          </a:r>
          <a:endParaRPr lang="en-US" b="1" dirty="0"/>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078993E9-0410-4890-84F0-FC4F71E3F0BB}" type="presOf" srcId="{67492BA3-2B13-46AD-B691-F4B9901E01E5}" destId="{12181702-DB3F-499B-B4E2-01A871806660}" srcOrd="0" destOrd="0" presId="urn:microsoft.com/office/officeart/2005/8/layout/pyramid2"/>
    <dgm:cxn modelId="{67A75444-A727-4ACB-95F1-A574585EC67B}" srcId="{3F84363E-5EA7-40FB-BEA1-31F7D8F2C730}" destId="{67492BA3-2B13-46AD-B691-F4B9901E01E5}" srcOrd="1" destOrd="0" parTransId="{9D5DECB0-932D-4486-87CA-716CFC1D4E4A}" sibTransId="{74A27AF4-9D4D-42AB-A9DD-D7083386755A}"/>
    <dgm:cxn modelId="{9D2FB819-0C6A-43A6-B88B-F977EC00BBBF}" type="presOf" srcId="{FB4DB313-46D9-4588-BA6A-EB71162016F6}" destId="{8410FFD1-B849-44FA-9C8A-1162B0759E9D}" srcOrd="0" destOrd="0" presId="urn:microsoft.com/office/officeart/2005/8/layout/pyramid2"/>
    <dgm:cxn modelId="{95ED753D-A786-45F6-A11B-8ED1D6E81AE7}" type="presOf" srcId="{3F84363E-5EA7-40FB-BEA1-31F7D8F2C730}" destId="{332E9B15-0242-4CCC-A305-B021ECC83D5C}" srcOrd="0" destOrd="0" presId="urn:microsoft.com/office/officeart/2005/8/layout/pyramid2"/>
    <dgm:cxn modelId="{21E0DDA7-0767-4CE4-94D0-823FD94C20A6}" srcId="{3F84363E-5EA7-40FB-BEA1-31F7D8F2C730}" destId="{E536BF17-EA89-48AF-A87E-7B0A0F20A462}" srcOrd="2" destOrd="0" parTransId="{E36A5B50-3952-46F1-9D7A-A3A5269783DA}" sibTransId="{DAB1BCDC-01EB-40B3-9AB2-1B7F5A803B57}"/>
    <dgm:cxn modelId="{088F9D50-992D-4ABB-9DAE-6AE188EA40C9}" srcId="{3F84363E-5EA7-40FB-BEA1-31F7D8F2C730}" destId="{F209EB9A-77C5-4CEB-AA41-E8FD28290A39}" srcOrd="0" destOrd="0" parTransId="{B417607D-4E0A-4D9B-976A-C80B409D380A}" sibTransId="{43CD2E8F-2EAC-4A15-8726-9905D1040047}"/>
    <dgm:cxn modelId="{6F72E435-8D50-4D87-AE25-7872FF2F67BA}" srcId="{3F84363E-5EA7-40FB-BEA1-31F7D8F2C730}" destId="{FB4DB313-46D9-4588-BA6A-EB71162016F6}" srcOrd="3" destOrd="0" parTransId="{BFA93472-9B80-4B9F-A9A2-5535D2FA289A}" sibTransId="{E09C2E06-5432-44DC-8463-3C83E3FB90A5}"/>
    <dgm:cxn modelId="{B41B7706-16D9-4733-8CA5-337C27952497}" type="presOf" srcId="{E536BF17-EA89-48AF-A87E-7B0A0F20A462}" destId="{1C8E92C5-B709-47E0-A216-9599B41B90BF}" srcOrd="0" destOrd="0" presId="urn:microsoft.com/office/officeart/2005/8/layout/pyramid2"/>
    <dgm:cxn modelId="{036ED9B3-E31A-4761-B096-4C31203CD277}" type="presOf" srcId="{F209EB9A-77C5-4CEB-AA41-E8FD28290A39}" destId="{11FC1B1D-1F59-4522-A110-BB48A48C26AE}" srcOrd="0" destOrd="0" presId="urn:microsoft.com/office/officeart/2005/8/layout/pyramid2"/>
    <dgm:cxn modelId="{89B7884B-7F26-47B3-B335-46D52BD12E65}" type="presParOf" srcId="{332E9B15-0242-4CCC-A305-B021ECC83D5C}" destId="{058BE722-B5CD-4D1C-BA55-5B8156AA21A3}" srcOrd="0" destOrd="0" presId="urn:microsoft.com/office/officeart/2005/8/layout/pyramid2"/>
    <dgm:cxn modelId="{B48FD983-9C3E-4B47-9CF3-E7AD69F6898C}" type="presParOf" srcId="{332E9B15-0242-4CCC-A305-B021ECC83D5C}" destId="{D7A334DB-5D6F-4851-A7CF-77949D993A66}" srcOrd="1" destOrd="0" presId="urn:microsoft.com/office/officeart/2005/8/layout/pyramid2"/>
    <dgm:cxn modelId="{7D62D4F7-195C-4CCC-B079-4A4050326959}" type="presParOf" srcId="{D7A334DB-5D6F-4851-A7CF-77949D993A66}" destId="{11FC1B1D-1F59-4522-A110-BB48A48C26AE}" srcOrd="0" destOrd="0" presId="urn:microsoft.com/office/officeart/2005/8/layout/pyramid2"/>
    <dgm:cxn modelId="{2AFE266C-07DE-4D88-90A3-B08F9979AF5B}" type="presParOf" srcId="{D7A334DB-5D6F-4851-A7CF-77949D993A66}" destId="{3ED2F44E-D764-47EB-ACC4-A7707BD1112F}" srcOrd="1" destOrd="0" presId="urn:microsoft.com/office/officeart/2005/8/layout/pyramid2"/>
    <dgm:cxn modelId="{6930302A-01EB-40A3-9D27-856938CF9241}" type="presParOf" srcId="{D7A334DB-5D6F-4851-A7CF-77949D993A66}" destId="{12181702-DB3F-499B-B4E2-01A871806660}" srcOrd="2" destOrd="0" presId="urn:microsoft.com/office/officeart/2005/8/layout/pyramid2"/>
    <dgm:cxn modelId="{C8E4FC12-F77B-499C-84C3-5F5DFB251306}" type="presParOf" srcId="{D7A334DB-5D6F-4851-A7CF-77949D993A66}" destId="{96891970-5F55-4BA0-857F-E81B0FD35C22}" srcOrd="3" destOrd="0" presId="urn:microsoft.com/office/officeart/2005/8/layout/pyramid2"/>
    <dgm:cxn modelId="{375DD24A-CAE2-410E-893B-8516DC6B6607}" type="presParOf" srcId="{D7A334DB-5D6F-4851-A7CF-77949D993A66}" destId="{1C8E92C5-B709-47E0-A216-9599B41B90BF}" srcOrd="4" destOrd="0" presId="urn:microsoft.com/office/officeart/2005/8/layout/pyramid2"/>
    <dgm:cxn modelId="{E5EC7ED1-BDD7-460E-979D-462250375D22}" type="presParOf" srcId="{D7A334DB-5D6F-4851-A7CF-77949D993A66}" destId="{62116A4B-26B2-47E5-A78C-54F6CE03C951}" srcOrd="5" destOrd="0" presId="urn:microsoft.com/office/officeart/2005/8/layout/pyramid2"/>
    <dgm:cxn modelId="{76E99AAE-6C07-4C81-9B7E-72AE38F9693A}" type="presParOf" srcId="{D7A334DB-5D6F-4851-A7CF-77949D993A66}" destId="{8410FFD1-B849-44FA-9C8A-1162B0759E9D}" srcOrd="6" destOrd="0" presId="urn:microsoft.com/office/officeart/2005/8/layout/pyramid2"/>
    <dgm:cxn modelId="{61FE2590-C153-42BD-8E26-E912A71EDD57}"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2" qsCatId="simple" csTypeId="urn:microsoft.com/office/officeart/2005/8/colors/accent0_1" csCatId="mainScheme" phldr="1"/>
      <dgm:spPr/>
    </dgm:pt>
    <dgm:pt modelId="{F209EB9A-77C5-4CEB-AA41-E8FD28290A39}">
      <dgm:prSet phldrT="[Text]"/>
      <dgm:spPr>
        <a:solidFill>
          <a:schemeClr val="accent3">
            <a:alpha val="90000"/>
          </a:schemeClr>
        </a:solidFill>
      </dgm:spPr>
      <dgm:t>
        <a:bodyPr/>
        <a:lstStyle/>
        <a:p>
          <a:r>
            <a:rPr lang="en-US" b="1" dirty="0" smtClean="0"/>
            <a:t>Purpose</a:t>
          </a:r>
          <a:endParaRPr lang="en-US" b="1" dirty="0"/>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t>Syntax</a:t>
          </a:r>
          <a:endParaRPr lang="en-US" dirty="0"/>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t>Semantics</a:t>
          </a:r>
          <a:endParaRPr lang="en-US" dirty="0"/>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t>Pragmatics</a:t>
          </a:r>
          <a:endParaRPr lang="en-US" dirty="0"/>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0C8C4B91-94DE-4BE4-B733-3DE0CEA22EB5}" type="presOf" srcId="{E536BF17-EA89-48AF-A87E-7B0A0F20A462}" destId="{1C8E92C5-B709-47E0-A216-9599B41B90BF}" srcOrd="0" destOrd="0" presId="urn:microsoft.com/office/officeart/2005/8/layout/pyramid2"/>
    <dgm:cxn modelId="{24BE8EB0-D97F-4D0A-99AD-1A3801F1E134}" type="presOf" srcId="{67492BA3-2B13-46AD-B691-F4B9901E01E5}" destId="{12181702-DB3F-499B-B4E2-01A871806660}" srcOrd="0" destOrd="0" presId="urn:microsoft.com/office/officeart/2005/8/layout/pyramid2"/>
    <dgm:cxn modelId="{D05BACCD-56C9-445A-B6E3-6FFCD7A98C9B}" type="presOf" srcId="{FB4DB313-46D9-4588-BA6A-EB71162016F6}" destId="{8410FFD1-B849-44FA-9C8A-1162B0759E9D}" srcOrd="0" destOrd="0" presId="urn:microsoft.com/office/officeart/2005/8/layout/pyramid2"/>
    <dgm:cxn modelId="{6F72E435-8D50-4D87-AE25-7872FF2F67BA}" srcId="{3F84363E-5EA7-40FB-BEA1-31F7D8F2C730}" destId="{FB4DB313-46D9-4588-BA6A-EB71162016F6}" srcOrd="3" destOrd="0" parTransId="{BFA93472-9B80-4B9F-A9A2-5535D2FA289A}" sibTransId="{E09C2E06-5432-44DC-8463-3C83E3FB90A5}"/>
    <dgm:cxn modelId="{088F9D50-992D-4ABB-9DAE-6AE188EA40C9}" srcId="{3F84363E-5EA7-40FB-BEA1-31F7D8F2C730}" destId="{F209EB9A-77C5-4CEB-AA41-E8FD28290A39}" srcOrd="0" destOrd="0" parTransId="{B417607D-4E0A-4D9B-976A-C80B409D380A}" sibTransId="{43CD2E8F-2EAC-4A15-8726-9905D1040047}"/>
    <dgm:cxn modelId="{21E0DDA7-0767-4CE4-94D0-823FD94C20A6}" srcId="{3F84363E-5EA7-40FB-BEA1-31F7D8F2C730}" destId="{E536BF17-EA89-48AF-A87E-7B0A0F20A462}" srcOrd="2" destOrd="0" parTransId="{E36A5B50-3952-46F1-9D7A-A3A5269783DA}" sibTransId="{DAB1BCDC-01EB-40B3-9AB2-1B7F5A803B57}"/>
    <dgm:cxn modelId="{E12197EA-2701-4551-BD63-4B6C7F0E4C98}" type="presOf" srcId="{F209EB9A-77C5-4CEB-AA41-E8FD28290A39}" destId="{11FC1B1D-1F59-4522-A110-BB48A48C26AE}" srcOrd="0" destOrd="0" presId="urn:microsoft.com/office/officeart/2005/8/layout/pyramid2"/>
    <dgm:cxn modelId="{8E462AE1-5F92-44DD-903A-1E996BFF6EAA}" type="presOf" srcId="{3F84363E-5EA7-40FB-BEA1-31F7D8F2C730}" destId="{332E9B15-0242-4CCC-A305-B021ECC83D5C}" srcOrd="0" destOrd="0" presId="urn:microsoft.com/office/officeart/2005/8/layout/pyramid2"/>
    <dgm:cxn modelId="{67A75444-A727-4ACB-95F1-A574585EC67B}" srcId="{3F84363E-5EA7-40FB-BEA1-31F7D8F2C730}" destId="{67492BA3-2B13-46AD-B691-F4B9901E01E5}" srcOrd="1" destOrd="0" parTransId="{9D5DECB0-932D-4486-87CA-716CFC1D4E4A}" sibTransId="{74A27AF4-9D4D-42AB-A9DD-D7083386755A}"/>
    <dgm:cxn modelId="{75322BBC-5C6F-4383-BA8C-F49876E26D49}" type="presParOf" srcId="{332E9B15-0242-4CCC-A305-B021ECC83D5C}" destId="{058BE722-B5CD-4D1C-BA55-5B8156AA21A3}" srcOrd="0" destOrd="0" presId="urn:microsoft.com/office/officeart/2005/8/layout/pyramid2"/>
    <dgm:cxn modelId="{48E432C9-15AF-4C0D-8BA0-1F4F071BDB91}" type="presParOf" srcId="{332E9B15-0242-4CCC-A305-B021ECC83D5C}" destId="{D7A334DB-5D6F-4851-A7CF-77949D993A66}" srcOrd="1" destOrd="0" presId="urn:microsoft.com/office/officeart/2005/8/layout/pyramid2"/>
    <dgm:cxn modelId="{0CD205A4-5A68-4628-9A62-B88CE48F20A7}" type="presParOf" srcId="{D7A334DB-5D6F-4851-A7CF-77949D993A66}" destId="{11FC1B1D-1F59-4522-A110-BB48A48C26AE}" srcOrd="0" destOrd="0" presId="urn:microsoft.com/office/officeart/2005/8/layout/pyramid2"/>
    <dgm:cxn modelId="{2291C5D7-1EB6-4C09-92A5-CA2E74AE8B56}" type="presParOf" srcId="{D7A334DB-5D6F-4851-A7CF-77949D993A66}" destId="{3ED2F44E-D764-47EB-ACC4-A7707BD1112F}" srcOrd="1" destOrd="0" presId="urn:microsoft.com/office/officeart/2005/8/layout/pyramid2"/>
    <dgm:cxn modelId="{DF50D610-297E-4641-9781-38D01E2ED4C5}" type="presParOf" srcId="{D7A334DB-5D6F-4851-A7CF-77949D993A66}" destId="{12181702-DB3F-499B-B4E2-01A871806660}" srcOrd="2" destOrd="0" presId="urn:microsoft.com/office/officeart/2005/8/layout/pyramid2"/>
    <dgm:cxn modelId="{43D57CCE-4061-4E2E-9DA9-B44DA41CB079}" type="presParOf" srcId="{D7A334DB-5D6F-4851-A7CF-77949D993A66}" destId="{96891970-5F55-4BA0-857F-E81B0FD35C22}" srcOrd="3" destOrd="0" presId="urn:microsoft.com/office/officeart/2005/8/layout/pyramid2"/>
    <dgm:cxn modelId="{FB84409C-C95C-4196-9EC6-4CE46FA683FF}" type="presParOf" srcId="{D7A334DB-5D6F-4851-A7CF-77949D993A66}" destId="{1C8E92C5-B709-47E0-A216-9599B41B90BF}" srcOrd="4" destOrd="0" presId="urn:microsoft.com/office/officeart/2005/8/layout/pyramid2"/>
    <dgm:cxn modelId="{4B0726C8-6CF5-4FB5-BDDA-BBF2E31FECDA}" type="presParOf" srcId="{D7A334DB-5D6F-4851-A7CF-77949D993A66}" destId="{62116A4B-26B2-47E5-A78C-54F6CE03C951}" srcOrd="5" destOrd="0" presId="urn:microsoft.com/office/officeart/2005/8/layout/pyramid2"/>
    <dgm:cxn modelId="{92218814-ADBC-4C1E-94F0-5FE41DB03944}" type="presParOf" srcId="{D7A334DB-5D6F-4851-A7CF-77949D993A66}" destId="{8410FFD1-B849-44FA-9C8A-1162B0759E9D}" srcOrd="6" destOrd="0" presId="urn:microsoft.com/office/officeart/2005/8/layout/pyramid2"/>
    <dgm:cxn modelId="{BA7D8F4C-5817-4911-AD83-13F263916C2F}"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5" qsCatId="simple" csTypeId="urn:microsoft.com/office/officeart/2005/8/colors/colorful3" csCatId="colorful" phldr="1"/>
      <dgm:spPr/>
    </dgm:pt>
    <dgm:pt modelId="{F209EB9A-77C5-4CEB-AA41-E8FD28290A39}">
      <dgm:prSet phldrT="[Text]"/>
      <dgm:spPr/>
      <dgm:t>
        <a:bodyPr/>
        <a:lstStyle/>
        <a:p>
          <a:r>
            <a:rPr lang="en-US" dirty="0" smtClean="0">
              <a:solidFill>
                <a:srgbClr val="7030A0"/>
              </a:solidFill>
            </a:rPr>
            <a:t>Purpose</a:t>
          </a:r>
          <a:endParaRPr lang="en-US" dirty="0">
            <a:solidFill>
              <a:srgbClr val="7030A0"/>
            </a:solidFill>
          </a:endParaRPr>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solidFill>
                <a:srgbClr val="7030A0"/>
              </a:solidFill>
            </a:rPr>
            <a:t>Syntax</a:t>
          </a:r>
          <a:endParaRPr lang="en-US" dirty="0">
            <a:solidFill>
              <a:srgbClr val="7030A0"/>
            </a:solidFill>
          </a:endParaRPr>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solidFill>
                <a:srgbClr val="7030A0"/>
              </a:solidFill>
            </a:rPr>
            <a:t>Semantics</a:t>
          </a:r>
          <a:endParaRPr lang="en-US" dirty="0">
            <a:solidFill>
              <a:srgbClr val="7030A0"/>
            </a:solidFill>
          </a:endParaRPr>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solidFill>
                <a:srgbClr val="7030A0"/>
              </a:solidFill>
            </a:rPr>
            <a:t>Pragmatics</a:t>
          </a:r>
          <a:endParaRPr lang="en-US" dirty="0">
            <a:solidFill>
              <a:srgbClr val="7030A0"/>
            </a:solidFill>
          </a:endParaRPr>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21E0DDA7-0767-4CE4-94D0-823FD94C20A6}" srcId="{3F84363E-5EA7-40FB-BEA1-31F7D8F2C730}" destId="{E536BF17-EA89-48AF-A87E-7B0A0F20A462}" srcOrd="2" destOrd="0" parTransId="{E36A5B50-3952-46F1-9D7A-A3A5269783DA}" sibTransId="{DAB1BCDC-01EB-40B3-9AB2-1B7F5A803B57}"/>
    <dgm:cxn modelId="{B1AFCDAE-A137-4620-BE65-C7E2F396751C}" type="presOf" srcId="{67492BA3-2B13-46AD-B691-F4B9901E01E5}" destId="{12181702-DB3F-499B-B4E2-01A871806660}" srcOrd="0" destOrd="0" presId="urn:microsoft.com/office/officeart/2005/8/layout/pyramid2"/>
    <dgm:cxn modelId="{088F9D50-992D-4ABB-9DAE-6AE188EA40C9}" srcId="{3F84363E-5EA7-40FB-BEA1-31F7D8F2C730}" destId="{F209EB9A-77C5-4CEB-AA41-E8FD28290A39}" srcOrd="0" destOrd="0" parTransId="{B417607D-4E0A-4D9B-976A-C80B409D380A}" sibTransId="{43CD2E8F-2EAC-4A15-8726-9905D1040047}"/>
    <dgm:cxn modelId="{67A75444-A727-4ACB-95F1-A574585EC67B}" srcId="{3F84363E-5EA7-40FB-BEA1-31F7D8F2C730}" destId="{67492BA3-2B13-46AD-B691-F4B9901E01E5}" srcOrd="1" destOrd="0" parTransId="{9D5DECB0-932D-4486-87CA-716CFC1D4E4A}" sibTransId="{74A27AF4-9D4D-42AB-A9DD-D7083386755A}"/>
    <dgm:cxn modelId="{704B644F-DE3B-4596-AAB4-1CEA9CCA7BBC}" type="presOf" srcId="{3F84363E-5EA7-40FB-BEA1-31F7D8F2C730}" destId="{332E9B15-0242-4CCC-A305-B021ECC83D5C}" srcOrd="0" destOrd="0" presId="urn:microsoft.com/office/officeart/2005/8/layout/pyramid2"/>
    <dgm:cxn modelId="{02F12DEB-F0E8-4FB7-975D-84AEE22C0143}" type="presOf" srcId="{F209EB9A-77C5-4CEB-AA41-E8FD28290A39}" destId="{11FC1B1D-1F59-4522-A110-BB48A48C26AE}" srcOrd="0" destOrd="0" presId="urn:microsoft.com/office/officeart/2005/8/layout/pyramid2"/>
    <dgm:cxn modelId="{6F72E435-8D50-4D87-AE25-7872FF2F67BA}" srcId="{3F84363E-5EA7-40FB-BEA1-31F7D8F2C730}" destId="{FB4DB313-46D9-4588-BA6A-EB71162016F6}" srcOrd="3" destOrd="0" parTransId="{BFA93472-9B80-4B9F-A9A2-5535D2FA289A}" sibTransId="{E09C2E06-5432-44DC-8463-3C83E3FB90A5}"/>
    <dgm:cxn modelId="{0816E9CD-737B-47D4-A5E9-D3FCCC8F0229}" type="presOf" srcId="{FB4DB313-46D9-4588-BA6A-EB71162016F6}" destId="{8410FFD1-B849-44FA-9C8A-1162B0759E9D}" srcOrd="0" destOrd="0" presId="urn:microsoft.com/office/officeart/2005/8/layout/pyramid2"/>
    <dgm:cxn modelId="{DA7C54E0-E59E-4D67-A48A-63F5B358AFD6}" type="presOf" srcId="{E536BF17-EA89-48AF-A87E-7B0A0F20A462}" destId="{1C8E92C5-B709-47E0-A216-9599B41B90BF}" srcOrd="0" destOrd="0" presId="urn:microsoft.com/office/officeart/2005/8/layout/pyramid2"/>
    <dgm:cxn modelId="{C4E11413-D3FB-4A1A-A973-2E8EFA770A9D}" type="presParOf" srcId="{332E9B15-0242-4CCC-A305-B021ECC83D5C}" destId="{058BE722-B5CD-4D1C-BA55-5B8156AA21A3}" srcOrd="0" destOrd="0" presId="urn:microsoft.com/office/officeart/2005/8/layout/pyramid2"/>
    <dgm:cxn modelId="{617BECC6-F3B5-43AD-B7DD-F92BDFE05EFC}" type="presParOf" srcId="{332E9B15-0242-4CCC-A305-B021ECC83D5C}" destId="{D7A334DB-5D6F-4851-A7CF-77949D993A66}" srcOrd="1" destOrd="0" presId="urn:microsoft.com/office/officeart/2005/8/layout/pyramid2"/>
    <dgm:cxn modelId="{9284DE13-81CD-4D97-A86C-A07233F3E475}" type="presParOf" srcId="{D7A334DB-5D6F-4851-A7CF-77949D993A66}" destId="{11FC1B1D-1F59-4522-A110-BB48A48C26AE}" srcOrd="0" destOrd="0" presId="urn:microsoft.com/office/officeart/2005/8/layout/pyramid2"/>
    <dgm:cxn modelId="{E6BE341D-DEAC-4B13-96D0-F76D3FB9B922}" type="presParOf" srcId="{D7A334DB-5D6F-4851-A7CF-77949D993A66}" destId="{3ED2F44E-D764-47EB-ACC4-A7707BD1112F}" srcOrd="1" destOrd="0" presId="urn:microsoft.com/office/officeart/2005/8/layout/pyramid2"/>
    <dgm:cxn modelId="{6A44BA6D-7B94-4F03-AA88-71DDB305686A}" type="presParOf" srcId="{D7A334DB-5D6F-4851-A7CF-77949D993A66}" destId="{12181702-DB3F-499B-B4E2-01A871806660}" srcOrd="2" destOrd="0" presId="urn:microsoft.com/office/officeart/2005/8/layout/pyramid2"/>
    <dgm:cxn modelId="{9EBA3DFA-094D-496B-A44E-D2B891D6772B}" type="presParOf" srcId="{D7A334DB-5D6F-4851-A7CF-77949D993A66}" destId="{96891970-5F55-4BA0-857F-E81B0FD35C22}" srcOrd="3" destOrd="0" presId="urn:microsoft.com/office/officeart/2005/8/layout/pyramid2"/>
    <dgm:cxn modelId="{67EC0980-54A0-4228-A417-C511B0C2E51F}" type="presParOf" srcId="{D7A334DB-5D6F-4851-A7CF-77949D993A66}" destId="{1C8E92C5-B709-47E0-A216-9599B41B90BF}" srcOrd="4" destOrd="0" presId="urn:microsoft.com/office/officeart/2005/8/layout/pyramid2"/>
    <dgm:cxn modelId="{F0AD3881-FEE3-42E6-8B4B-963323115626}" type="presParOf" srcId="{D7A334DB-5D6F-4851-A7CF-77949D993A66}" destId="{62116A4B-26B2-47E5-A78C-54F6CE03C951}" srcOrd="5" destOrd="0" presId="urn:microsoft.com/office/officeart/2005/8/layout/pyramid2"/>
    <dgm:cxn modelId="{F7BC757A-E070-4D49-BDB6-0831B04D0B7B}" type="presParOf" srcId="{D7A334DB-5D6F-4851-A7CF-77949D993A66}" destId="{8410FFD1-B849-44FA-9C8A-1162B0759E9D}" srcOrd="6" destOrd="0" presId="urn:microsoft.com/office/officeart/2005/8/layout/pyramid2"/>
    <dgm:cxn modelId="{C9BA71E4-EF34-489C-88AF-9C37B93C89D2}"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84363E-5EA7-40FB-BEA1-31F7D8F2C730}" type="doc">
      <dgm:prSet loTypeId="urn:microsoft.com/office/officeart/2005/8/layout/pyramid2" loCatId="list" qsTypeId="urn:microsoft.com/office/officeart/2005/8/quickstyle/simple5" qsCatId="simple" csTypeId="urn:microsoft.com/office/officeart/2005/8/colors/colorful3" csCatId="colorful" phldr="1"/>
      <dgm:spPr/>
    </dgm:pt>
    <dgm:pt modelId="{F209EB9A-77C5-4CEB-AA41-E8FD28290A39}">
      <dgm:prSet phldrT="[Text]"/>
      <dgm:spPr/>
      <dgm:t>
        <a:bodyPr/>
        <a:lstStyle/>
        <a:p>
          <a:r>
            <a:rPr lang="en-US" dirty="0" smtClean="0">
              <a:solidFill>
                <a:srgbClr val="7030A0"/>
              </a:solidFill>
            </a:rPr>
            <a:t>Purpose</a:t>
          </a:r>
          <a:endParaRPr lang="en-US" dirty="0">
            <a:solidFill>
              <a:srgbClr val="7030A0"/>
            </a:solidFill>
          </a:endParaRPr>
        </a:p>
      </dgm:t>
    </dgm:pt>
    <dgm:pt modelId="{B417607D-4E0A-4D9B-976A-C80B409D380A}" type="parTrans" cxnId="{088F9D50-992D-4ABB-9DAE-6AE188EA40C9}">
      <dgm:prSet/>
      <dgm:spPr/>
      <dgm:t>
        <a:bodyPr/>
        <a:lstStyle/>
        <a:p>
          <a:endParaRPr lang="en-US"/>
        </a:p>
      </dgm:t>
    </dgm:pt>
    <dgm:pt modelId="{43CD2E8F-2EAC-4A15-8726-9905D1040047}" type="sibTrans" cxnId="{088F9D50-992D-4ABB-9DAE-6AE188EA40C9}">
      <dgm:prSet/>
      <dgm:spPr/>
      <dgm:t>
        <a:bodyPr/>
        <a:lstStyle/>
        <a:p>
          <a:endParaRPr lang="en-US"/>
        </a:p>
      </dgm:t>
    </dgm:pt>
    <dgm:pt modelId="{FB4DB313-46D9-4588-BA6A-EB71162016F6}">
      <dgm:prSet phldrT="[Text]"/>
      <dgm:spPr/>
      <dgm:t>
        <a:bodyPr/>
        <a:lstStyle/>
        <a:p>
          <a:r>
            <a:rPr lang="en-US" dirty="0" smtClean="0">
              <a:solidFill>
                <a:srgbClr val="7030A0"/>
              </a:solidFill>
            </a:rPr>
            <a:t>Syntax</a:t>
          </a:r>
          <a:endParaRPr lang="en-US" dirty="0">
            <a:solidFill>
              <a:srgbClr val="7030A0"/>
            </a:solidFill>
          </a:endParaRPr>
        </a:p>
      </dgm:t>
    </dgm:pt>
    <dgm:pt modelId="{BFA93472-9B80-4B9F-A9A2-5535D2FA289A}" type="parTrans" cxnId="{6F72E435-8D50-4D87-AE25-7872FF2F67BA}">
      <dgm:prSet/>
      <dgm:spPr/>
      <dgm:t>
        <a:bodyPr/>
        <a:lstStyle/>
        <a:p>
          <a:endParaRPr lang="en-US"/>
        </a:p>
      </dgm:t>
    </dgm:pt>
    <dgm:pt modelId="{E09C2E06-5432-44DC-8463-3C83E3FB90A5}" type="sibTrans" cxnId="{6F72E435-8D50-4D87-AE25-7872FF2F67BA}">
      <dgm:prSet/>
      <dgm:spPr/>
      <dgm:t>
        <a:bodyPr/>
        <a:lstStyle/>
        <a:p>
          <a:endParaRPr lang="en-US"/>
        </a:p>
      </dgm:t>
    </dgm:pt>
    <dgm:pt modelId="{E536BF17-EA89-48AF-A87E-7B0A0F20A462}">
      <dgm:prSet phldrT="[Text]"/>
      <dgm:spPr/>
      <dgm:t>
        <a:bodyPr/>
        <a:lstStyle/>
        <a:p>
          <a:r>
            <a:rPr lang="en-US" dirty="0" smtClean="0">
              <a:solidFill>
                <a:srgbClr val="7030A0"/>
              </a:solidFill>
            </a:rPr>
            <a:t>Semantics</a:t>
          </a:r>
          <a:endParaRPr lang="en-US" dirty="0">
            <a:solidFill>
              <a:srgbClr val="7030A0"/>
            </a:solidFill>
          </a:endParaRPr>
        </a:p>
      </dgm:t>
    </dgm:pt>
    <dgm:pt modelId="{E36A5B50-3952-46F1-9D7A-A3A5269783DA}" type="parTrans" cxnId="{21E0DDA7-0767-4CE4-94D0-823FD94C20A6}">
      <dgm:prSet/>
      <dgm:spPr/>
      <dgm:t>
        <a:bodyPr/>
        <a:lstStyle/>
        <a:p>
          <a:endParaRPr lang="en-US"/>
        </a:p>
      </dgm:t>
    </dgm:pt>
    <dgm:pt modelId="{DAB1BCDC-01EB-40B3-9AB2-1B7F5A803B57}" type="sibTrans" cxnId="{21E0DDA7-0767-4CE4-94D0-823FD94C20A6}">
      <dgm:prSet/>
      <dgm:spPr/>
      <dgm:t>
        <a:bodyPr/>
        <a:lstStyle/>
        <a:p>
          <a:endParaRPr lang="en-US"/>
        </a:p>
      </dgm:t>
    </dgm:pt>
    <dgm:pt modelId="{67492BA3-2B13-46AD-B691-F4B9901E01E5}">
      <dgm:prSet phldrT="[Text]"/>
      <dgm:spPr/>
      <dgm:t>
        <a:bodyPr/>
        <a:lstStyle/>
        <a:p>
          <a:r>
            <a:rPr lang="en-US" dirty="0" smtClean="0">
              <a:solidFill>
                <a:srgbClr val="7030A0"/>
              </a:solidFill>
            </a:rPr>
            <a:t>Pragmatics</a:t>
          </a:r>
          <a:endParaRPr lang="en-US" dirty="0">
            <a:solidFill>
              <a:srgbClr val="7030A0"/>
            </a:solidFill>
          </a:endParaRPr>
        </a:p>
      </dgm:t>
    </dgm:pt>
    <dgm:pt modelId="{9D5DECB0-932D-4486-87CA-716CFC1D4E4A}" type="parTrans" cxnId="{67A75444-A727-4ACB-95F1-A574585EC67B}">
      <dgm:prSet/>
      <dgm:spPr/>
      <dgm:t>
        <a:bodyPr/>
        <a:lstStyle/>
        <a:p>
          <a:endParaRPr lang="en-US"/>
        </a:p>
      </dgm:t>
    </dgm:pt>
    <dgm:pt modelId="{74A27AF4-9D4D-42AB-A9DD-D7083386755A}" type="sibTrans" cxnId="{67A75444-A727-4ACB-95F1-A574585EC67B}">
      <dgm:prSet/>
      <dgm:spPr/>
      <dgm:t>
        <a:bodyPr/>
        <a:lstStyle/>
        <a:p>
          <a:endParaRPr lang="en-US"/>
        </a:p>
      </dgm:t>
    </dgm:pt>
    <dgm:pt modelId="{332E9B15-0242-4CCC-A305-B021ECC83D5C}" type="pres">
      <dgm:prSet presAssocID="{3F84363E-5EA7-40FB-BEA1-31F7D8F2C730}" presName="compositeShape" presStyleCnt="0">
        <dgm:presLayoutVars>
          <dgm:dir/>
          <dgm:resizeHandles/>
        </dgm:presLayoutVars>
      </dgm:prSet>
      <dgm:spPr/>
    </dgm:pt>
    <dgm:pt modelId="{058BE722-B5CD-4D1C-BA55-5B8156AA21A3}" type="pres">
      <dgm:prSet presAssocID="{3F84363E-5EA7-40FB-BEA1-31F7D8F2C730}" presName="pyramid" presStyleLbl="node1" presStyleIdx="0" presStyleCnt="1" custLinFactNeighborX="6875" custLinFactNeighborY="-1250"/>
      <dgm:spPr/>
    </dgm:pt>
    <dgm:pt modelId="{D7A334DB-5D6F-4851-A7CF-77949D993A66}" type="pres">
      <dgm:prSet presAssocID="{3F84363E-5EA7-40FB-BEA1-31F7D8F2C730}" presName="theList" presStyleCnt="0"/>
      <dgm:spPr/>
    </dgm:pt>
    <dgm:pt modelId="{11FC1B1D-1F59-4522-A110-BB48A48C26AE}" type="pres">
      <dgm:prSet presAssocID="{F209EB9A-77C5-4CEB-AA41-E8FD28290A39}" presName="aNode" presStyleLbl="fgAcc1" presStyleIdx="0" presStyleCnt="4">
        <dgm:presLayoutVars>
          <dgm:bulletEnabled val="1"/>
        </dgm:presLayoutVars>
      </dgm:prSet>
      <dgm:spPr/>
      <dgm:t>
        <a:bodyPr/>
        <a:lstStyle/>
        <a:p>
          <a:endParaRPr lang="en-US"/>
        </a:p>
      </dgm:t>
    </dgm:pt>
    <dgm:pt modelId="{3ED2F44E-D764-47EB-ACC4-A7707BD1112F}" type="pres">
      <dgm:prSet presAssocID="{F209EB9A-77C5-4CEB-AA41-E8FD28290A39}" presName="aSpace" presStyleCnt="0"/>
      <dgm:spPr/>
    </dgm:pt>
    <dgm:pt modelId="{12181702-DB3F-499B-B4E2-01A871806660}" type="pres">
      <dgm:prSet presAssocID="{67492BA3-2B13-46AD-B691-F4B9901E01E5}" presName="aNode" presStyleLbl="fgAcc1" presStyleIdx="1" presStyleCnt="4">
        <dgm:presLayoutVars>
          <dgm:bulletEnabled val="1"/>
        </dgm:presLayoutVars>
      </dgm:prSet>
      <dgm:spPr/>
      <dgm:t>
        <a:bodyPr/>
        <a:lstStyle/>
        <a:p>
          <a:endParaRPr lang="en-US"/>
        </a:p>
      </dgm:t>
    </dgm:pt>
    <dgm:pt modelId="{96891970-5F55-4BA0-857F-E81B0FD35C22}" type="pres">
      <dgm:prSet presAssocID="{67492BA3-2B13-46AD-B691-F4B9901E01E5}" presName="aSpace" presStyleCnt="0"/>
      <dgm:spPr/>
    </dgm:pt>
    <dgm:pt modelId="{1C8E92C5-B709-47E0-A216-9599B41B90BF}" type="pres">
      <dgm:prSet presAssocID="{E536BF17-EA89-48AF-A87E-7B0A0F20A462}" presName="aNode" presStyleLbl="fgAcc1" presStyleIdx="2" presStyleCnt="4">
        <dgm:presLayoutVars>
          <dgm:bulletEnabled val="1"/>
        </dgm:presLayoutVars>
      </dgm:prSet>
      <dgm:spPr/>
      <dgm:t>
        <a:bodyPr/>
        <a:lstStyle/>
        <a:p>
          <a:endParaRPr lang="en-US"/>
        </a:p>
      </dgm:t>
    </dgm:pt>
    <dgm:pt modelId="{62116A4B-26B2-47E5-A78C-54F6CE03C951}" type="pres">
      <dgm:prSet presAssocID="{E536BF17-EA89-48AF-A87E-7B0A0F20A462}" presName="aSpace" presStyleCnt="0"/>
      <dgm:spPr/>
    </dgm:pt>
    <dgm:pt modelId="{8410FFD1-B849-44FA-9C8A-1162B0759E9D}" type="pres">
      <dgm:prSet presAssocID="{FB4DB313-46D9-4588-BA6A-EB71162016F6}" presName="aNode" presStyleLbl="fgAcc1" presStyleIdx="3" presStyleCnt="4">
        <dgm:presLayoutVars>
          <dgm:bulletEnabled val="1"/>
        </dgm:presLayoutVars>
      </dgm:prSet>
      <dgm:spPr/>
      <dgm:t>
        <a:bodyPr/>
        <a:lstStyle/>
        <a:p>
          <a:endParaRPr lang="en-US"/>
        </a:p>
      </dgm:t>
    </dgm:pt>
    <dgm:pt modelId="{962BD8B4-D078-4121-BF5C-C332FE66F034}" type="pres">
      <dgm:prSet presAssocID="{FB4DB313-46D9-4588-BA6A-EB71162016F6}" presName="aSpace" presStyleCnt="0"/>
      <dgm:spPr/>
    </dgm:pt>
  </dgm:ptLst>
  <dgm:cxnLst>
    <dgm:cxn modelId="{67A75444-A727-4ACB-95F1-A574585EC67B}" srcId="{3F84363E-5EA7-40FB-BEA1-31F7D8F2C730}" destId="{67492BA3-2B13-46AD-B691-F4B9901E01E5}" srcOrd="1" destOrd="0" parTransId="{9D5DECB0-932D-4486-87CA-716CFC1D4E4A}" sibTransId="{74A27AF4-9D4D-42AB-A9DD-D7083386755A}"/>
    <dgm:cxn modelId="{21E0DDA7-0767-4CE4-94D0-823FD94C20A6}" srcId="{3F84363E-5EA7-40FB-BEA1-31F7D8F2C730}" destId="{E536BF17-EA89-48AF-A87E-7B0A0F20A462}" srcOrd="2" destOrd="0" parTransId="{E36A5B50-3952-46F1-9D7A-A3A5269783DA}" sibTransId="{DAB1BCDC-01EB-40B3-9AB2-1B7F5A803B57}"/>
    <dgm:cxn modelId="{088F9D50-992D-4ABB-9DAE-6AE188EA40C9}" srcId="{3F84363E-5EA7-40FB-BEA1-31F7D8F2C730}" destId="{F209EB9A-77C5-4CEB-AA41-E8FD28290A39}" srcOrd="0" destOrd="0" parTransId="{B417607D-4E0A-4D9B-976A-C80B409D380A}" sibTransId="{43CD2E8F-2EAC-4A15-8726-9905D1040047}"/>
    <dgm:cxn modelId="{6F72E435-8D50-4D87-AE25-7872FF2F67BA}" srcId="{3F84363E-5EA7-40FB-BEA1-31F7D8F2C730}" destId="{FB4DB313-46D9-4588-BA6A-EB71162016F6}" srcOrd="3" destOrd="0" parTransId="{BFA93472-9B80-4B9F-A9A2-5535D2FA289A}" sibTransId="{E09C2E06-5432-44DC-8463-3C83E3FB90A5}"/>
    <dgm:cxn modelId="{FD5A7421-67BC-48B4-860E-DBB941D2B3D4}" type="presOf" srcId="{E536BF17-EA89-48AF-A87E-7B0A0F20A462}" destId="{1C8E92C5-B709-47E0-A216-9599B41B90BF}" srcOrd="0" destOrd="0" presId="urn:microsoft.com/office/officeart/2005/8/layout/pyramid2"/>
    <dgm:cxn modelId="{4101B0AA-F4C8-463F-B649-4B76B82DF5ED}" type="presOf" srcId="{FB4DB313-46D9-4588-BA6A-EB71162016F6}" destId="{8410FFD1-B849-44FA-9C8A-1162B0759E9D}" srcOrd="0" destOrd="0" presId="urn:microsoft.com/office/officeart/2005/8/layout/pyramid2"/>
    <dgm:cxn modelId="{7E343C07-F672-47F0-B6C0-4FA675C127F9}" type="presOf" srcId="{F209EB9A-77C5-4CEB-AA41-E8FD28290A39}" destId="{11FC1B1D-1F59-4522-A110-BB48A48C26AE}" srcOrd="0" destOrd="0" presId="urn:microsoft.com/office/officeart/2005/8/layout/pyramid2"/>
    <dgm:cxn modelId="{6383D7D8-125A-4160-B22A-56C8CAA66E54}" type="presOf" srcId="{67492BA3-2B13-46AD-B691-F4B9901E01E5}" destId="{12181702-DB3F-499B-B4E2-01A871806660}" srcOrd="0" destOrd="0" presId="urn:microsoft.com/office/officeart/2005/8/layout/pyramid2"/>
    <dgm:cxn modelId="{2FCC7C95-9838-4D13-906A-B04FCC4643BE}" type="presOf" srcId="{3F84363E-5EA7-40FB-BEA1-31F7D8F2C730}" destId="{332E9B15-0242-4CCC-A305-B021ECC83D5C}" srcOrd="0" destOrd="0" presId="urn:microsoft.com/office/officeart/2005/8/layout/pyramid2"/>
    <dgm:cxn modelId="{D0E4C69F-B7C8-4E9E-AB09-F310303FDA41}" type="presParOf" srcId="{332E9B15-0242-4CCC-A305-B021ECC83D5C}" destId="{058BE722-B5CD-4D1C-BA55-5B8156AA21A3}" srcOrd="0" destOrd="0" presId="urn:microsoft.com/office/officeart/2005/8/layout/pyramid2"/>
    <dgm:cxn modelId="{5E344455-C76D-40CC-BBC7-9BED942F793E}" type="presParOf" srcId="{332E9B15-0242-4CCC-A305-B021ECC83D5C}" destId="{D7A334DB-5D6F-4851-A7CF-77949D993A66}" srcOrd="1" destOrd="0" presId="urn:microsoft.com/office/officeart/2005/8/layout/pyramid2"/>
    <dgm:cxn modelId="{9D21D128-500C-403F-BCEE-BFD820AC80B0}" type="presParOf" srcId="{D7A334DB-5D6F-4851-A7CF-77949D993A66}" destId="{11FC1B1D-1F59-4522-A110-BB48A48C26AE}" srcOrd="0" destOrd="0" presId="urn:microsoft.com/office/officeart/2005/8/layout/pyramid2"/>
    <dgm:cxn modelId="{DC6E98EF-9BF9-48F2-B9DD-7BF7C5152AE6}" type="presParOf" srcId="{D7A334DB-5D6F-4851-A7CF-77949D993A66}" destId="{3ED2F44E-D764-47EB-ACC4-A7707BD1112F}" srcOrd="1" destOrd="0" presId="urn:microsoft.com/office/officeart/2005/8/layout/pyramid2"/>
    <dgm:cxn modelId="{76C7C507-09E6-41B4-9B60-2C14EA9F2993}" type="presParOf" srcId="{D7A334DB-5D6F-4851-A7CF-77949D993A66}" destId="{12181702-DB3F-499B-B4E2-01A871806660}" srcOrd="2" destOrd="0" presId="urn:microsoft.com/office/officeart/2005/8/layout/pyramid2"/>
    <dgm:cxn modelId="{A04D6A1D-0570-412B-9C94-88FA1555A27A}" type="presParOf" srcId="{D7A334DB-5D6F-4851-A7CF-77949D993A66}" destId="{96891970-5F55-4BA0-857F-E81B0FD35C22}" srcOrd="3" destOrd="0" presId="urn:microsoft.com/office/officeart/2005/8/layout/pyramid2"/>
    <dgm:cxn modelId="{D4323F89-C0C5-4CD1-9E59-401DAFE76E9D}" type="presParOf" srcId="{D7A334DB-5D6F-4851-A7CF-77949D993A66}" destId="{1C8E92C5-B709-47E0-A216-9599B41B90BF}" srcOrd="4" destOrd="0" presId="urn:microsoft.com/office/officeart/2005/8/layout/pyramid2"/>
    <dgm:cxn modelId="{E22A984E-99A6-414E-AB66-A0B9963ADA49}" type="presParOf" srcId="{D7A334DB-5D6F-4851-A7CF-77949D993A66}" destId="{62116A4B-26B2-47E5-A78C-54F6CE03C951}" srcOrd="5" destOrd="0" presId="urn:microsoft.com/office/officeart/2005/8/layout/pyramid2"/>
    <dgm:cxn modelId="{E57D6679-FB59-4075-AFB2-FD92CA9B0E75}" type="presParOf" srcId="{D7A334DB-5D6F-4851-A7CF-77949D993A66}" destId="{8410FFD1-B849-44FA-9C8A-1162B0759E9D}" srcOrd="6" destOrd="0" presId="urn:microsoft.com/office/officeart/2005/8/layout/pyramid2"/>
    <dgm:cxn modelId="{E9473C14-47EC-488F-8B99-9281A08DC27E}" type="presParOf" srcId="{D7A334DB-5D6F-4851-A7CF-77949D993A66}" destId="{962BD8B4-D078-4121-BF5C-C332FE66F03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C51AB-C857-499E-A614-86B9813CC855}">
      <dsp:nvSpPr>
        <dsp:cNvPr id="0" name=""/>
        <dsp:cNvSpPr/>
      </dsp:nvSpPr>
      <dsp:spPr>
        <a:xfrm>
          <a:off x="1123751" y="537021"/>
          <a:ext cx="1506949" cy="496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Works</a:t>
          </a:r>
          <a:endParaRPr lang="en-US" sz="2100" b="1" kern="1200" dirty="0"/>
        </a:p>
      </dsp:txBody>
      <dsp:txXfrm>
        <a:off x="1123751" y="537021"/>
        <a:ext cx="1506949" cy="496608"/>
      </dsp:txXfrm>
    </dsp:sp>
    <dsp:sp modelId="{B991624A-E5AA-44F1-8CCB-7DEEF275AF8B}">
      <dsp:nvSpPr>
        <dsp:cNvPr id="0" name=""/>
        <dsp:cNvSpPr/>
      </dsp:nvSpPr>
      <dsp:spPr>
        <a:xfrm>
          <a:off x="1123751" y="1584198"/>
          <a:ext cx="1506949" cy="93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Evidence</a:t>
          </a:r>
          <a:endParaRPr lang="en-US" sz="2000" b="1" kern="1200" dirty="0"/>
        </a:p>
      </dsp:txBody>
      <dsp:txXfrm>
        <a:off x="1123751" y="1584198"/>
        <a:ext cx="1506949" cy="930402"/>
      </dsp:txXfrm>
    </dsp:sp>
    <dsp:sp modelId="{45F0CA8A-87EE-4912-BBCE-37A8FD666F73}">
      <dsp:nvSpPr>
        <dsp:cNvPr id="0" name=""/>
        <dsp:cNvSpPr/>
      </dsp:nvSpPr>
      <dsp:spPr>
        <a:xfrm>
          <a:off x="1122039" y="385984"/>
          <a:ext cx="119870" cy="119870"/>
        </a:xfrm>
        <a:prstGeom prst="ellipse">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0708D-02D7-4085-A79D-96824C4EA34A}">
      <dsp:nvSpPr>
        <dsp:cNvPr id="0" name=""/>
        <dsp:cNvSpPr/>
      </dsp:nvSpPr>
      <dsp:spPr>
        <a:xfrm>
          <a:off x="1205948" y="218165"/>
          <a:ext cx="119870" cy="119870"/>
        </a:xfrm>
        <a:prstGeom prst="ellipse">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09CEC7-1D45-454C-9A8D-24A3C053D98E}">
      <dsp:nvSpPr>
        <dsp:cNvPr id="0" name=""/>
        <dsp:cNvSpPr/>
      </dsp:nvSpPr>
      <dsp:spPr>
        <a:xfrm>
          <a:off x="1407332" y="251729"/>
          <a:ext cx="188368" cy="188368"/>
        </a:xfrm>
        <a:prstGeom prst="ellipse">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6EB97-8923-4FF9-9D15-B6E81F8977FF}">
      <dsp:nvSpPr>
        <dsp:cNvPr id="0" name=""/>
        <dsp:cNvSpPr/>
      </dsp:nvSpPr>
      <dsp:spPr>
        <a:xfrm>
          <a:off x="1575151" y="67127"/>
          <a:ext cx="119870" cy="119870"/>
        </a:xfrm>
        <a:prstGeom prst="ellipse">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85ECB-9649-49C6-900E-F8F78D98FB64}">
      <dsp:nvSpPr>
        <dsp:cNvPr id="0" name=""/>
        <dsp:cNvSpPr/>
      </dsp:nvSpPr>
      <dsp:spPr>
        <a:xfrm>
          <a:off x="1793316" y="0"/>
          <a:ext cx="119870" cy="119870"/>
        </a:xfrm>
        <a:prstGeom prst="ellipse">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5E83B-4DBE-4516-9394-F8F93E4BFA48}">
      <dsp:nvSpPr>
        <dsp:cNvPr id="0" name=""/>
        <dsp:cNvSpPr/>
      </dsp:nvSpPr>
      <dsp:spPr>
        <a:xfrm>
          <a:off x="2061827" y="117473"/>
          <a:ext cx="119870" cy="119870"/>
        </a:xfrm>
        <a:prstGeom prst="ellipse">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4EDFC-98C4-4D03-866E-71C61C224868}">
      <dsp:nvSpPr>
        <dsp:cNvPr id="0" name=""/>
        <dsp:cNvSpPr/>
      </dsp:nvSpPr>
      <dsp:spPr>
        <a:xfrm>
          <a:off x="2229646" y="201383"/>
          <a:ext cx="188368" cy="188368"/>
        </a:xfrm>
        <a:prstGeom prst="ellipse">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5407A-DFAB-4AB6-A78F-DCDCC0F5FE13}">
      <dsp:nvSpPr>
        <dsp:cNvPr id="0" name=""/>
        <dsp:cNvSpPr/>
      </dsp:nvSpPr>
      <dsp:spPr>
        <a:xfrm>
          <a:off x="2464594" y="385984"/>
          <a:ext cx="119870" cy="119870"/>
        </a:xfrm>
        <a:prstGeom prst="ellipse">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21A65E-BF7B-4055-92B1-4C4D902BB6F6}">
      <dsp:nvSpPr>
        <dsp:cNvPr id="0" name=""/>
        <dsp:cNvSpPr/>
      </dsp:nvSpPr>
      <dsp:spPr>
        <a:xfrm>
          <a:off x="2565285" y="570585"/>
          <a:ext cx="119870" cy="119870"/>
        </a:xfrm>
        <a:prstGeom prst="ellipse">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AE034-0F0C-4C94-87B3-F3C5DAF49571}">
      <dsp:nvSpPr>
        <dsp:cNvPr id="0" name=""/>
        <dsp:cNvSpPr/>
      </dsp:nvSpPr>
      <dsp:spPr>
        <a:xfrm>
          <a:off x="1692624" y="218165"/>
          <a:ext cx="308239" cy="308239"/>
        </a:xfrm>
        <a:prstGeom prst="ellipse">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B0CBA-B65B-49F5-904E-2C5947369B22}">
      <dsp:nvSpPr>
        <dsp:cNvPr id="0" name=""/>
        <dsp:cNvSpPr/>
      </dsp:nvSpPr>
      <dsp:spPr>
        <a:xfrm>
          <a:off x="1038129" y="855878"/>
          <a:ext cx="119870" cy="119870"/>
        </a:xfrm>
        <a:prstGeom prst="ellipse">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6AE04-85DC-4050-8EE3-D26EF27A7CC4}">
      <dsp:nvSpPr>
        <dsp:cNvPr id="0" name=""/>
        <dsp:cNvSpPr/>
      </dsp:nvSpPr>
      <dsp:spPr>
        <a:xfrm>
          <a:off x="1138821" y="1006916"/>
          <a:ext cx="188368" cy="188368"/>
        </a:xfrm>
        <a:prstGeom prst="ellipse">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81068-4CF3-4766-8E44-C947A90DAC01}">
      <dsp:nvSpPr>
        <dsp:cNvPr id="0" name=""/>
        <dsp:cNvSpPr/>
      </dsp:nvSpPr>
      <dsp:spPr>
        <a:xfrm>
          <a:off x="1390550" y="1141171"/>
          <a:ext cx="273990" cy="273990"/>
        </a:xfrm>
        <a:prstGeom prst="ellipse">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D02138-E267-49AD-8F2D-5E9D4435A83E}">
      <dsp:nvSpPr>
        <dsp:cNvPr id="0" name=""/>
        <dsp:cNvSpPr/>
      </dsp:nvSpPr>
      <dsp:spPr>
        <a:xfrm>
          <a:off x="1742970" y="1359336"/>
          <a:ext cx="119870" cy="119870"/>
        </a:xfrm>
        <a:prstGeom prst="ellipse">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1F036-D052-4955-AFA6-7A1A5F6A69B4}">
      <dsp:nvSpPr>
        <dsp:cNvPr id="0" name=""/>
        <dsp:cNvSpPr/>
      </dsp:nvSpPr>
      <dsp:spPr>
        <a:xfrm>
          <a:off x="1810098" y="1141171"/>
          <a:ext cx="188368" cy="188368"/>
        </a:xfrm>
        <a:prstGeom prst="ellipse">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3AF47-30B4-454B-9957-6FC88D109DDD}">
      <dsp:nvSpPr>
        <dsp:cNvPr id="0" name=""/>
        <dsp:cNvSpPr/>
      </dsp:nvSpPr>
      <dsp:spPr>
        <a:xfrm>
          <a:off x="1977917" y="1376118"/>
          <a:ext cx="119870" cy="119870"/>
        </a:xfrm>
        <a:prstGeom prst="ellipse">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1F78C-CCC1-4D8B-90AD-3212EA65401E}">
      <dsp:nvSpPr>
        <dsp:cNvPr id="0" name=""/>
        <dsp:cNvSpPr/>
      </dsp:nvSpPr>
      <dsp:spPr>
        <a:xfrm>
          <a:off x="2128955" y="1107607"/>
          <a:ext cx="273990" cy="273990"/>
        </a:xfrm>
        <a:prstGeom prst="ellipse">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49BC5-55D7-4807-84B3-F9D43D415CE2}">
      <dsp:nvSpPr>
        <dsp:cNvPr id="0" name=""/>
        <dsp:cNvSpPr/>
      </dsp:nvSpPr>
      <dsp:spPr>
        <a:xfrm>
          <a:off x="2498157" y="1040480"/>
          <a:ext cx="188368" cy="188368"/>
        </a:xfrm>
        <a:prstGeom prst="ellipse">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2F20E-8FFD-451C-B8F3-64099218DF58}">
      <dsp:nvSpPr>
        <dsp:cNvPr id="0" name=""/>
        <dsp:cNvSpPr/>
      </dsp:nvSpPr>
      <dsp:spPr>
        <a:xfrm>
          <a:off x="2686526" y="251449"/>
          <a:ext cx="553212" cy="1056142"/>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46251D-35E9-4E19-98FB-F39F99473C3B}">
      <dsp:nvSpPr>
        <dsp:cNvPr id="0" name=""/>
        <dsp:cNvSpPr/>
      </dsp:nvSpPr>
      <dsp:spPr>
        <a:xfrm>
          <a:off x="3239738" y="251962"/>
          <a:ext cx="1508760" cy="10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t>Know &amp; Believe</a:t>
          </a:r>
          <a:endParaRPr lang="en-US" sz="2100" b="1" kern="1200" dirty="0"/>
        </a:p>
      </dsp:txBody>
      <dsp:txXfrm>
        <a:off x="3239738" y="251962"/>
        <a:ext cx="1508760" cy="1056132"/>
      </dsp:txXfrm>
    </dsp:sp>
    <dsp:sp modelId="{566F6871-3285-4923-B8AE-8EC612612818}">
      <dsp:nvSpPr>
        <dsp:cNvPr id="0" name=""/>
        <dsp:cNvSpPr/>
      </dsp:nvSpPr>
      <dsp:spPr>
        <a:xfrm>
          <a:off x="3239738" y="1584198"/>
          <a:ext cx="1508760" cy="93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Knowledge of Evidence</a:t>
          </a:r>
          <a:endParaRPr lang="en-US" sz="2000" b="1" kern="1200" dirty="0"/>
        </a:p>
      </dsp:txBody>
      <dsp:txXfrm>
        <a:off x="3239738" y="1584198"/>
        <a:ext cx="1508760" cy="930402"/>
      </dsp:txXfrm>
    </dsp:sp>
    <dsp:sp modelId="{2078F36B-5AC8-468F-BE05-7131E94FBB23}">
      <dsp:nvSpPr>
        <dsp:cNvPr id="0" name=""/>
        <dsp:cNvSpPr/>
      </dsp:nvSpPr>
      <dsp:spPr>
        <a:xfrm>
          <a:off x="4748498" y="251449"/>
          <a:ext cx="553212" cy="1056142"/>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0CCAB4-ABE7-407C-B27B-D07B780D4326}">
      <dsp:nvSpPr>
        <dsp:cNvPr id="0" name=""/>
        <dsp:cNvSpPr/>
      </dsp:nvSpPr>
      <dsp:spPr>
        <a:xfrm>
          <a:off x="5414867" y="176524"/>
          <a:ext cx="1282446" cy="1282446"/>
        </a:xfrm>
        <a:prstGeom prst="ellipse">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Father In Christ</a:t>
          </a:r>
          <a:endParaRPr lang="en-US" sz="2100" kern="1200" dirty="0"/>
        </a:p>
      </dsp:txBody>
      <dsp:txXfrm>
        <a:off x="5602677" y="364334"/>
        <a:ext cx="906826" cy="906826"/>
      </dsp:txXfrm>
    </dsp:sp>
    <dsp:sp modelId="{9197A3C1-61F8-4ECE-A17E-58E952D0317B}">
      <dsp:nvSpPr>
        <dsp:cNvPr id="0" name=""/>
        <dsp:cNvSpPr/>
      </dsp:nvSpPr>
      <dsp:spPr>
        <a:xfrm>
          <a:off x="5301710" y="1584198"/>
          <a:ext cx="1508760" cy="930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The Faith From The Evidence</a:t>
          </a:r>
          <a:endParaRPr lang="en-US" sz="2000" b="1" kern="1200" dirty="0"/>
        </a:p>
      </dsp:txBody>
      <dsp:txXfrm>
        <a:off x="5301710" y="1584198"/>
        <a:ext cx="1508760" cy="9304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21870-82AC-41B9-B7FB-0EEDB0EE3EFC}">
      <dsp:nvSpPr>
        <dsp:cNvPr id="0" name=""/>
        <dsp:cNvSpPr/>
      </dsp:nvSpPr>
      <dsp:spPr>
        <a:xfrm>
          <a:off x="0" y="350763"/>
          <a:ext cx="6477000" cy="1351482"/>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9749" numCol="1" spcCol="1270" anchor="ctr" anchorCtr="0">
          <a:noAutofit/>
        </a:bodyPr>
        <a:lstStyle/>
        <a:p>
          <a:pPr lvl="0" algn="l" defTabSz="1066800">
            <a:lnSpc>
              <a:spcPct val="90000"/>
            </a:lnSpc>
            <a:spcBef>
              <a:spcPct val="0"/>
            </a:spcBef>
            <a:spcAft>
              <a:spcPct val="35000"/>
            </a:spcAft>
          </a:pPr>
          <a:r>
            <a:rPr lang="en-US" sz="2400" kern="1200" dirty="0" smtClean="0"/>
            <a:t>3 Morse Code Symbols</a:t>
          </a:r>
          <a:endParaRPr lang="en-US" sz="2400" kern="1200" dirty="0"/>
        </a:p>
      </dsp:txBody>
      <dsp:txXfrm>
        <a:off x="0" y="688634"/>
        <a:ext cx="6139130" cy="675741"/>
      </dsp:txXfrm>
    </dsp:sp>
    <dsp:sp modelId="{F01CE774-2AE5-4196-B49D-3C746075BF41}">
      <dsp:nvSpPr>
        <dsp:cNvPr id="0" name=""/>
        <dsp:cNvSpPr/>
      </dsp:nvSpPr>
      <dsp:spPr>
        <a:xfrm>
          <a:off x="1994915" y="801380"/>
          <a:ext cx="4482084" cy="1332220"/>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9749" numCol="1" spcCol="1270" anchor="ctr" anchorCtr="0">
          <a:noAutofit/>
        </a:bodyPr>
        <a:lstStyle/>
        <a:p>
          <a:pPr lvl="0" algn="l" defTabSz="1066800">
            <a:lnSpc>
              <a:spcPct val="90000"/>
            </a:lnSpc>
            <a:spcBef>
              <a:spcPct val="0"/>
            </a:spcBef>
            <a:spcAft>
              <a:spcPct val="35000"/>
            </a:spcAft>
          </a:pPr>
          <a:r>
            <a:rPr lang="en-US" sz="2400" kern="1200" dirty="0" smtClean="0"/>
            <a:t>26 letters</a:t>
          </a:r>
          <a:endParaRPr lang="en-US" sz="2400" kern="1200" dirty="0"/>
        </a:p>
      </dsp:txBody>
      <dsp:txXfrm>
        <a:off x="1994915" y="1134435"/>
        <a:ext cx="4149029" cy="666110"/>
      </dsp:txXfrm>
    </dsp:sp>
    <dsp:sp modelId="{EC5B3C21-93BE-449C-9C77-7F02497A2503}">
      <dsp:nvSpPr>
        <dsp:cNvPr id="0" name=""/>
        <dsp:cNvSpPr/>
      </dsp:nvSpPr>
      <dsp:spPr>
        <a:xfrm>
          <a:off x="3989831" y="1116671"/>
          <a:ext cx="2487168" cy="1321730"/>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49749" numCol="1" spcCol="1270" anchor="ctr" anchorCtr="0">
          <a:noAutofit/>
        </a:bodyPr>
        <a:lstStyle/>
        <a:p>
          <a:pPr lvl="0" algn="l" defTabSz="1066800">
            <a:lnSpc>
              <a:spcPct val="90000"/>
            </a:lnSpc>
            <a:spcBef>
              <a:spcPct val="0"/>
            </a:spcBef>
            <a:spcAft>
              <a:spcPct val="35000"/>
            </a:spcAft>
          </a:pPr>
          <a:r>
            <a:rPr lang="en-US" sz="2400" kern="1200" spc="-150" dirty="0" smtClean="0"/>
            <a:t>470,000 words</a:t>
          </a:r>
          <a:endParaRPr lang="en-US" sz="2400" kern="1200" spc="-150" dirty="0"/>
        </a:p>
      </dsp:txBody>
      <dsp:txXfrm>
        <a:off x="3989831" y="1447104"/>
        <a:ext cx="2156736" cy="6608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F5782-3AD0-421D-8765-A30294548F96}">
      <dsp:nvSpPr>
        <dsp:cNvPr id="0" name=""/>
        <dsp:cNvSpPr/>
      </dsp:nvSpPr>
      <dsp:spPr>
        <a:xfrm>
          <a:off x="0" y="284289"/>
          <a:ext cx="6629400" cy="1261339"/>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53272" numCol="1" spcCol="1270" anchor="ctr" anchorCtr="0">
          <a:noAutofit/>
        </a:bodyPr>
        <a:lstStyle/>
        <a:p>
          <a:pPr lvl="0" algn="l" defTabSz="1066800">
            <a:lnSpc>
              <a:spcPct val="90000"/>
            </a:lnSpc>
            <a:spcBef>
              <a:spcPct val="0"/>
            </a:spcBef>
            <a:spcAft>
              <a:spcPct val="35000"/>
            </a:spcAft>
          </a:pPr>
          <a:r>
            <a:rPr lang="en-US" sz="2400" kern="1200" dirty="0" smtClean="0"/>
            <a:t>4 nucleotides</a:t>
          </a:r>
          <a:endParaRPr lang="en-US" sz="2400" kern="1200" dirty="0"/>
        </a:p>
      </dsp:txBody>
      <dsp:txXfrm>
        <a:off x="0" y="599624"/>
        <a:ext cx="6314065" cy="630669"/>
      </dsp:txXfrm>
    </dsp:sp>
    <dsp:sp modelId="{A796EE15-2162-403A-846E-E313EB1B58B6}">
      <dsp:nvSpPr>
        <dsp:cNvPr id="0" name=""/>
        <dsp:cNvSpPr/>
      </dsp:nvSpPr>
      <dsp:spPr>
        <a:xfrm>
          <a:off x="2041855" y="690282"/>
          <a:ext cx="4587544" cy="1290922"/>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53272" numCol="1" spcCol="1270" anchor="ctr" anchorCtr="0">
          <a:noAutofit/>
        </a:bodyPr>
        <a:lstStyle/>
        <a:p>
          <a:pPr lvl="0" algn="l" defTabSz="1066800">
            <a:lnSpc>
              <a:spcPct val="90000"/>
            </a:lnSpc>
            <a:spcBef>
              <a:spcPct val="0"/>
            </a:spcBef>
            <a:spcAft>
              <a:spcPct val="35000"/>
            </a:spcAft>
          </a:pPr>
          <a:r>
            <a:rPr lang="en-US" sz="2400" kern="1200" dirty="0" smtClean="0"/>
            <a:t>20 amino acids</a:t>
          </a:r>
          <a:endParaRPr lang="en-US" sz="2400" kern="1200" dirty="0"/>
        </a:p>
      </dsp:txBody>
      <dsp:txXfrm>
        <a:off x="2041855" y="1013013"/>
        <a:ext cx="4264814" cy="645461"/>
      </dsp:txXfrm>
    </dsp:sp>
    <dsp:sp modelId="{80F46634-0E81-4062-858F-D16DF8CC2362}">
      <dsp:nvSpPr>
        <dsp:cNvPr id="0" name=""/>
        <dsp:cNvSpPr/>
      </dsp:nvSpPr>
      <dsp:spPr>
        <a:xfrm>
          <a:off x="4083710" y="1018819"/>
          <a:ext cx="2545689" cy="1343377"/>
        </a:xfrm>
        <a:prstGeom prst="rightArrow">
          <a:avLst>
            <a:gd name="adj1" fmla="val 50000"/>
            <a:gd name="adj2" fmla="val 5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53272" numCol="1" spcCol="1270" anchor="ctr" anchorCtr="0">
          <a:noAutofit/>
        </a:bodyPr>
        <a:lstStyle/>
        <a:p>
          <a:pPr lvl="0" algn="l" defTabSz="1066800">
            <a:lnSpc>
              <a:spcPct val="90000"/>
            </a:lnSpc>
            <a:spcBef>
              <a:spcPct val="0"/>
            </a:spcBef>
            <a:spcAft>
              <a:spcPct val="35000"/>
            </a:spcAft>
          </a:pPr>
          <a:r>
            <a:rPr lang="en-US" sz="2400" kern="1200" spc="-150" dirty="0" smtClean="0"/>
            <a:t>100,000 proteins</a:t>
          </a:r>
          <a:endParaRPr lang="en-US" sz="2400" kern="1200" spc="-150" dirty="0"/>
        </a:p>
      </dsp:txBody>
      <dsp:txXfrm>
        <a:off x="4083710" y="1354663"/>
        <a:ext cx="2209845" cy="6716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283C-89C2-4CF6-A113-0AF529B922AC}">
      <dsp:nvSpPr>
        <dsp:cNvPr id="0" name=""/>
        <dsp:cNvSpPr/>
      </dsp:nvSpPr>
      <dsp:spPr>
        <a:xfrm>
          <a:off x="2337960" y="2432"/>
          <a:ext cx="5143500" cy="914877"/>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Must Be Sender</a:t>
          </a:r>
          <a:endParaRPr lang="en-US" sz="2800" kern="1200" dirty="0">
            <a:solidFill>
              <a:schemeClr val="bg1"/>
            </a:solidFill>
          </a:endParaRPr>
        </a:p>
      </dsp:txBody>
      <dsp:txXfrm>
        <a:off x="2337960" y="116792"/>
        <a:ext cx="4800421" cy="686157"/>
      </dsp:txXfrm>
    </dsp:sp>
    <dsp:sp modelId="{4E592436-3503-4DA7-82B1-39BBC06C3862}">
      <dsp:nvSpPr>
        <dsp:cNvPr id="0" name=""/>
        <dsp:cNvSpPr/>
      </dsp:nvSpPr>
      <dsp:spPr>
        <a:xfrm>
          <a:off x="1091039" y="2432"/>
          <a:ext cx="1246921" cy="914877"/>
        </a:xfrm>
        <a:prstGeom prst="roundRect">
          <a:avLst/>
        </a:prstGeom>
        <a:solidFill>
          <a:schemeClr val="accent2">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1</a:t>
          </a:r>
          <a:endParaRPr lang="en-US" sz="4600" kern="1200" dirty="0"/>
        </a:p>
      </dsp:txBody>
      <dsp:txXfrm>
        <a:off x="1135700" y="47093"/>
        <a:ext cx="1157599" cy="825555"/>
      </dsp:txXfrm>
    </dsp:sp>
    <dsp:sp modelId="{536C4325-51BA-4B15-9567-2A6EE40EB6F1}">
      <dsp:nvSpPr>
        <dsp:cNvPr id="0" name=""/>
        <dsp:cNvSpPr/>
      </dsp:nvSpPr>
      <dsp:spPr>
        <a:xfrm>
          <a:off x="2337960" y="1008798"/>
          <a:ext cx="5143500" cy="914877"/>
        </a:xfrm>
        <a:prstGeom prst="rightArrow">
          <a:avLst>
            <a:gd name="adj1" fmla="val 75000"/>
            <a:gd name="adj2" fmla="val 50000"/>
          </a:avLst>
        </a:prstGeom>
        <a:solidFill>
          <a:schemeClr val="accent2">
            <a:tint val="40000"/>
            <a:alpha val="90000"/>
            <a:hueOff val="1256455"/>
            <a:satOff val="-1094"/>
            <a:lumOff val="-1"/>
            <a:alphaOff val="0"/>
          </a:schemeClr>
        </a:solidFill>
        <a:ln w="12700" cap="rnd"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Omniscient</a:t>
          </a:r>
          <a:r>
            <a:rPr lang="en-US" sz="1400" kern="1200" dirty="0" smtClean="0">
              <a:solidFill>
                <a:schemeClr val="bg1"/>
              </a:solidFill>
            </a:rPr>
            <a:t> </a:t>
          </a:r>
          <a:r>
            <a:rPr lang="en-US" sz="1600" kern="1200" dirty="0" smtClean="0">
              <a:solidFill>
                <a:schemeClr val="bg1"/>
              </a:solidFill>
            </a:rPr>
            <a:t>(DNA density &amp; complexity billions of times  greater than man’s achievements)</a:t>
          </a:r>
          <a:endParaRPr lang="en-US" sz="3200" kern="1200" dirty="0">
            <a:solidFill>
              <a:schemeClr val="bg1"/>
            </a:solidFill>
          </a:endParaRPr>
        </a:p>
      </dsp:txBody>
      <dsp:txXfrm>
        <a:off x="2337960" y="1123158"/>
        <a:ext cx="4800421" cy="686157"/>
      </dsp:txXfrm>
    </dsp:sp>
    <dsp:sp modelId="{348EB540-DDE4-4323-916E-1F7C91D103C5}">
      <dsp:nvSpPr>
        <dsp:cNvPr id="0" name=""/>
        <dsp:cNvSpPr/>
      </dsp:nvSpPr>
      <dsp:spPr>
        <a:xfrm>
          <a:off x="1091039" y="1008798"/>
          <a:ext cx="1246921" cy="914877"/>
        </a:xfrm>
        <a:prstGeom prst="roundRect">
          <a:avLst/>
        </a:prstGeom>
        <a:solidFill>
          <a:schemeClr val="accent2">
            <a:hueOff val="1170380"/>
            <a:satOff val="-1460"/>
            <a:lumOff val="34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2</a:t>
          </a:r>
          <a:endParaRPr lang="en-US" sz="4600" kern="1200" dirty="0"/>
        </a:p>
      </dsp:txBody>
      <dsp:txXfrm>
        <a:off x="1135700" y="1053459"/>
        <a:ext cx="1157599" cy="825555"/>
      </dsp:txXfrm>
    </dsp:sp>
    <dsp:sp modelId="{D93A34C2-538F-4ADF-BF7A-CC826E670D9E}">
      <dsp:nvSpPr>
        <dsp:cNvPr id="0" name=""/>
        <dsp:cNvSpPr/>
      </dsp:nvSpPr>
      <dsp:spPr>
        <a:xfrm>
          <a:off x="2339863" y="2015163"/>
          <a:ext cx="5138477" cy="952835"/>
        </a:xfrm>
        <a:prstGeom prst="rightArrow">
          <a:avLst>
            <a:gd name="adj1" fmla="val 75000"/>
            <a:gd name="adj2" fmla="val 50000"/>
          </a:avLst>
        </a:prstGeom>
        <a:solidFill>
          <a:schemeClr val="accent2">
            <a:tint val="40000"/>
            <a:alpha val="90000"/>
            <a:hueOff val="2512910"/>
            <a:satOff val="-2189"/>
            <a:lumOff val="-3"/>
            <a:alphaOff val="0"/>
          </a:schemeClr>
        </a:solidFill>
        <a:ln w="12700" cap="rnd"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Omnipotent </a:t>
          </a:r>
          <a:r>
            <a:rPr lang="en-US" sz="1600" kern="1200" dirty="0" smtClean="0">
              <a:solidFill>
                <a:schemeClr val="bg1"/>
              </a:solidFill>
            </a:rPr>
            <a:t>(encoded info. into DNA, construction &amp; design of </a:t>
          </a:r>
          <a:r>
            <a:rPr lang="en-US" sz="1600" kern="1200" dirty="0" err="1" smtClean="0">
              <a:solidFill>
                <a:schemeClr val="bg1"/>
              </a:solidFill>
            </a:rPr>
            <a:t>biomachines</a:t>
          </a:r>
          <a:r>
            <a:rPr lang="en-US" sz="1600" kern="1200" dirty="0" smtClean="0">
              <a:solidFill>
                <a:schemeClr val="bg1"/>
              </a:solidFill>
            </a:rPr>
            <a:t>, features…)</a:t>
          </a:r>
          <a:endParaRPr lang="en-US" sz="3200" kern="1200" dirty="0">
            <a:solidFill>
              <a:schemeClr val="bg1"/>
            </a:solidFill>
          </a:endParaRPr>
        </a:p>
      </dsp:txBody>
      <dsp:txXfrm>
        <a:off x="2339863" y="2134267"/>
        <a:ext cx="4781164" cy="714627"/>
      </dsp:txXfrm>
    </dsp:sp>
    <dsp:sp modelId="{45BA2FE9-844C-4F3A-B326-C994A7488524}">
      <dsp:nvSpPr>
        <dsp:cNvPr id="0" name=""/>
        <dsp:cNvSpPr/>
      </dsp:nvSpPr>
      <dsp:spPr>
        <a:xfrm>
          <a:off x="1094159" y="2034142"/>
          <a:ext cx="1245703" cy="914877"/>
        </a:xfrm>
        <a:prstGeom prst="roundRect">
          <a:avLst/>
        </a:prstGeom>
        <a:solidFill>
          <a:schemeClr val="accent2">
            <a:hueOff val="2340759"/>
            <a:satOff val="-2919"/>
            <a:lumOff val="686"/>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3</a:t>
          </a:r>
          <a:endParaRPr lang="en-US" sz="4600" kern="1200" dirty="0"/>
        </a:p>
      </dsp:txBody>
      <dsp:txXfrm>
        <a:off x="1138820" y="2078803"/>
        <a:ext cx="1156381" cy="825555"/>
      </dsp:txXfrm>
    </dsp:sp>
    <dsp:sp modelId="{E51A9297-DD9E-412E-A11C-DE1A09A045CB}">
      <dsp:nvSpPr>
        <dsp:cNvPr id="0" name=""/>
        <dsp:cNvSpPr/>
      </dsp:nvSpPr>
      <dsp:spPr>
        <a:xfrm>
          <a:off x="2337960" y="3059487"/>
          <a:ext cx="5143500" cy="914877"/>
        </a:xfrm>
        <a:prstGeom prst="rightArrow">
          <a:avLst>
            <a:gd name="adj1" fmla="val 75000"/>
            <a:gd name="adj2" fmla="val 50000"/>
          </a:avLst>
        </a:prstGeom>
        <a:solidFill>
          <a:schemeClr val="accent2">
            <a:tint val="40000"/>
            <a:alpha val="90000"/>
            <a:hueOff val="3769366"/>
            <a:satOff val="-3283"/>
            <a:lumOff val="-4"/>
            <a:alphaOff val="0"/>
          </a:schemeClr>
        </a:solidFill>
        <a:ln w="12700" cap="rnd"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Eternal </a:t>
          </a:r>
          <a:r>
            <a:rPr lang="en-US" sz="1600" kern="1200" dirty="0" smtClean="0">
              <a:solidFill>
                <a:schemeClr val="bg1"/>
              </a:solidFill>
            </a:rPr>
            <a:t>(to be omniscient one must know everything in past and future)</a:t>
          </a:r>
          <a:endParaRPr lang="en-US" sz="2000" kern="1200" dirty="0">
            <a:solidFill>
              <a:schemeClr val="bg1"/>
            </a:solidFill>
          </a:endParaRPr>
        </a:p>
      </dsp:txBody>
      <dsp:txXfrm>
        <a:off x="2337960" y="3173847"/>
        <a:ext cx="4800421" cy="686157"/>
      </dsp:txXfrm>
    </dsp:sp>
    <dsp:sp modelId="{5A1C2D13-A236-4E79-9295-06BF8CF43DCF}">
      <dsp:nvSpPr>
        <dsp:cNvPr id="0" name=""/>
        <dsp:cNvSpPr/>
      </dsp:nvSpPr>
      <dsp:spPr>
        <a:xfrm>
          <a:off x="1091039" y="3059487"/>
          <a:ext cx="1246921" cy="914877"/>
        </a:xfrm>
        <a:prstGeom prst="roundRect">
          <a:avLst/>
        </a:prstGeom>
        <a:solidFill>
          <a:schemeClr val="accent2">
            <a:hueOff val="3511139"/>
            <a:satOff val="-4379"/>
            <a:lumOff val="103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4</a:t>
          </a:r>
          <a:endParaRPr lang="en-US" sz="4600" kern="1200" dirty="0"/>
        </a:p>
      </dsp:txBody>
      <dsp:txXfrm>
        <a:off x="1135700" y="3104148"/>
        <a:ext cx="1157599" cy="825555"/>
      </dsp:txXfrm>
    </dsp:sp>
    <dsp:sp modelId="{868EED89-2E39-43D7-AA02-6F8F357ACA0B}">
      <dsp:nvSpPr>
        <dsp:cNvPr id="0" name=""/>
        <dsp:cNvSpPr/>
      </dsp:nvSpPr>
      <dsp:spPr>
        <a:xfrm>
          <a:off x="2337960" y="4065852"/>
          <a:ext cx="5143500" cy="914877"/>
        </a:xfrm>
        <a:prstGeom prst="rightArrow">
          <a:avLst>
            <a:gd name="adj1" fmla="val 75000"/>
            <a:gd name="adj2" fmla="val 50000"/>
          </a:avLst>
        </a:prstGeom>
        <a:solidFill>
          <a:schemeClr val="accent2">
            <a:tint val="40000"/>
            <a:alpha val="90000"/>
            <a:hueOff val="5025821"/>
            <a:satOff val="-4378"/>
            <a:lumOff val="-6"/>
            <a:alphaOff val="0"/>
          </a:schemeClr>
        </a:solidFill>
        <a:ln w="12700" cap="rnd"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Non-material component </a:t>
          </a:r>
          <a:r>
            <a:rPr lang="en-US" sz="1600" kern="1200" dirty="0" smtClean="0">
              <a:solidFill>
                <a:schemeClr val="bg1"/>
              </a:solidFill>
            </a:rPr>
            <a:t>(since info. is a nonmaterial entity)</a:t>
          </a:r>
          <a:endParaRPr lang="en-US" sz="2800" kern="1200" dirty="0">
            <a:solidFill>
              <a:schemeClr val="bg1"/>
            </a:solidFill>
          </a:endParaRPr>
        </a:p>
      </dsp:txBody>
      <dsp:txXfrm>
        <a:off x="2337960" y="4180212"/>
        <a:ext cx="4800421" cy="686157"/>
      </dsp:txXfrm>
    </dsp:sp>
    <dsp:sp modelId="{11611548-7405-46E6-BADE-8C5230658D30}">
      <dsp:nvSpPr>
        <dsp:cNvPr id="0" name=""/>
        <dsp:cNvSpPr/>
      </dsp:nvSpPr>
      <dsp:spPr>
        <a:xfrm>
          <a:off x="1091039" y="4065852"/>
          <a:ext cx="1246921" cy="914877"/>
        </a:xfrm>
        <a:prstGeom prst="roundRect">
          <a:avLst/>
        </a:prstGeom>
        <a:solidFill>
          <a:schemeClr val="accent2">
            <a:hueOff val="4681519"/>
            <a:satOff val="-5839"/>
            <a:lumOff val="137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5</a:t>
          </a:r>
          <a:endParaRPr lang="en-US" sz="4600" kern="1200" dirty="0"/>
        </a:p>
      </dsp:txBody>
      <dsp:txXfrm>
        <a:off x="1135700" y="4110513"/>
        <a:ext cx="1157599" cy="8255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283C-89C2-4CF6-A113-0AF529B922AC}">
      <dsp:nvSpPr>
        <dsp:cNvPr id="0" name=""/>
        <dsp:cNvSpPr/>
      </dsp:nvSpPr>
      <dsp:spPr>
        <a:xfrm>
          <a:off x="2337960" y="2432"/>
          <a:ext cx="5143500" cy="914877"/>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Must Be Sender</a:t>
          </a:r>
          <a:endParaRPr lang="en-US" sz="2800" kern="1200" dirty="0">
            <a:solidFill>
              <a:schemeClr val="bg1"/>
            </a:solidFill>
          </a:endParaRPr>
        </a:p>
      </dsp:txBody>
      <dsp:txXfrm>
        <a:off x="2337960" y="116792"/>
        <a:ext cx="4800421" cy="686157"/>
      </dsp:txXfrm>
    </dsp:sp>
    <dsp:sp modelId="{4E592436-3503-4DA7-82B1-39BBC06C3862}">
      <dsp:nvSpPr>
        <dsp:cNvPr id="0" name=""/>
        <dsp:cNvSpPr/>
      </dsp:nvSpPr>
      <dsp:spPr>
        <a:xfrm>
          <a:off x="1091039" y="2432"/>
          <a:ext cx="1246921" cy="914877"/>
        </a:xfrm>
        <a:prstGeom prst="roundRect">
          <a:avLst/>
        </a:prstGeom>
        <a:solidFill>
          <a:schemeClr val="accent2">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1</a:t>
          </a:r>
          <a:endParaRPr lang="en-US" sz="4600" kern="1200" dirty="0"/>
        </a:p>
      </dsp:txBody>
      <dsp:txXfrm>
        <a:off x="1135700" y="47093"/>
        <a:ext cx="1157599" cy="825555"/>
      </dsp:txXfrm>
    </dsp:sp>
    <dsp:sp modelId="{536C4325-51BA-4B15-9567-2A6EE40EB6F1}">
      <dsp:nvSpPr>
        <dsp:cNvPr id="0" name=""/>
        <dsp:cNvSpPr/>
      </dsp:nvSpPr>
      <dsp:spPr>
        <a:xfrm>
          <a:off x="2337960" y="1008798"/>
          <a:ext cx="5143500" cy="914877"/>
        </a:xfrm>
        <a:prstGeom prst="rightArrow">
          <a:avLst>
            <a:gd name="adj1" fmla="val 75000"/>
            <a:gd name="adj2" fmla="val 50000"/>
          </a:avLst>
        </a:prstGeom>
        <a:solidFill>
          <a:schemeClr val="accent2">
            <a:tint val="40000"/>
            <a:alpha val="90000"/>
            <a:hueOff val="1256455"/>
            <a:satOff val="-1094"/>
            <a:lumOff val="-1"/>
            <a:alphaOff val="0"/>
          </a:schemeClr>
        </a:solidFill>
        <a:ln w="12700" cap="rnd"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Omniscient</a:t>
          </a:r>
          <a:endParaRPr lang="en-US" sz="2800" kern="1200" dirty="0">
            <a:solidFill>
              <a:schemeClr val="bg1"/>
            </a:solidFill>
          </a:endParaRPr>
        </a:p>
      </dsp:txBody>
      <dsp:txXfrm>
        <a:off x="2337960" y="1123158"/>
        <a:ext cx="4800421" cy="686157"/>
      </dsp:txXfrm>
    </dsp:sp>
    <dsp:sp modelId="{348EB540-DDE4-4323-916E-1F7C91D103C5}">
      <dsp:nvSpPr>
        <dsp:cNvPr id="0" name=""/>
        <dsp:cNvSpPr/>
      </dsp:nvSpPr>
      <dsp:spPr>
        <a:xfrm>
          <a:off x="1091039" y="1008798"/>
          <a:ext cx="1246921" cy="914877"/>
        </a:xfrm>
        <a:prstGeom prst="roundRect">
          <a:avLst/>
        </a:prstGeom>
        <a:solidFill>
          <a:schemeClr val="accent2">
            <a:hueOff val="1170380"/>
            <a:satOff val="-1460"/>
            <a:lumOff val="34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2</a:t>
          </a:r>
          <a:endParaRPr lang="en-US" sz="4600" kern="1200" dirty="0"/>
        </a:p>
      </dsp:txBody>
      <dsp:txXfrm>
        <a:off x="1135700" y="1053459"/>
        <a:ext cx="1157599" cy="825555"/>
      </dsp:txXfrm>
    </dsp:sp>
    <dsp:sp modelId="{D93A34C2-538F-4ADF-BF7A-CC826E670D9E}">
      <dsp:nvSpPr>
        <dsp:cNvPr id="0" name=""/>
        <dsp:cNvSpPr/>
      </dsp:nvSpPr>
      <dsp:spPr>
        <a:xfrm>
          <a:off x="2339863" y="2015163"/>
          <a:ext cx="5138477" cy="952835"/>
        </a:xfrm>
        <a:prstGeom prst="rightArrow">
          <a:avLst>
            <a:gd name="adj1" fmla="val 75000"/>
            <a:gd name="adj2" fmla="val 50000"/>
          </a:avLst>
        </a:prstGeom>
        <a:solidFill>
          <a:schemeClr val="accent2">
            <a:tint val="40000"/>
            <a:alpha val="90000"/>
            <a:hueOff val="2512910"/>
            <a:satOff val="-2189"/>
            <a:lumOff val="-3"/>
            <a:alphaOff val="0"/>
          </a:schemeClr>
        </a:solidFill>
        <a:ln w="12700" cap="rnd"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Omnipotent</a:t>
          </a:r>
          <a:endParaRPr lang="en-US" sz="2800" kern="1200" dirty="0">
            <a:solidFill>
              <a:schemeClr val="bg1"/>
            </a:solidFill>
          </a:endParaRPr>
        </a:p>
      </dsp:txBody>
      <dsp:txXfrm>
        <a:off x="2339863" y="2134267"/>
        <a:ext cx="4781164" cy="714627"/>
      </dsp:txXfrm>
    </dsp:sp>
    <dsp:sp modelId="{45BA2FE9-844C-4F3A-B326-C994A7488524}">
      <dsp:nvSpPr>
        <dsp:cNvPr id="0" name=""/>
        <dsp:cNvSpPr/>
      </dsp:nvSpPr>
      <dsp:spPr>
        <a:xfrm>
          <a:off x="1094159" y="2034142"/>
          <a:ext cx="1245703" cy="914877"/>
        </a:xfrm>
        <a:prstGeom prst="roundRect">
          <a:avLst/>
        </a:prstGeom>
        <a:solidFill>
          <a:schemeClr val="accent2">
            <a:hueOff val="2340759"/>
            <a:satOff val="-2919"/>
            <a:lumOff val="686"/>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3</a:t>
          </a:r>
          <a:endParaRPr lang="en-US" sz="4600" kern="1200" dirty="0"/>
        </a:p>
      </dsp:txBody>
      <dsp:txXfrm>
        <a:off x="1138820" y="2078803"/>
        <a:ext cx="1156381" cy="825555"/>
      </dsp:txXfrm>
    </dsp:sp>
    <dsp:sp modelId="{E51A9297-DD9E-412E-A11C-DE1A09A045CB}">
      <dsp:nvSpPr>
        <dsp:cNvPr id="0" name=""/>
        <dsp:cNvSpPr/>
      </dsp:nvSpPr>
      <dsp:spPr>
        <a:xfrm>
          <a:off x="2337960" y="3059487"/>
          <a:ext cx="5143500" cy="914877"/>
        </a:xfrm>
        <a:prstGeom prst="rightArrow">
          <a:avLst>
            <a:gd name="adj1" fmla="val 75000"/>
            <a:gd name="adj2" fmla="val 50000"/>
          </a:avLst>
        </a:prstGeom>
        <a:solidFill>
          <a:schemeClr val="accent2">
            <a:tint val="40000"/>
            <a:alpha val="90000"/>
            <a:hueOff val="3769366"/>
            <a:satOff val="-3283"/>
            <a:lumOff val="-4"/>
            <a:alphaOff val="0"/>
          </a:schemeClr>
        </a:solidFill>
        <a:ln w="12700" cap="rnd"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Eternal</a:t>
          </a:r>
          <a:endParaRPr lang="en-US" sz="2800" kern="1200" dirty="0">
            <a:solidFill>
              <a:schemeClr val="bg1"/>
            </a:solidFill>
          </a:endParaRPr>
        </a:p>
      </dsp:txBody>
      <dsp:txXfrm>
        <a:off x="2337960" y="3173847"/>
        <a:ext cx="4800421" cy="686157"/>
      </dsp:txXfrm>
    </dsp:sp>
    <dsp:sp modelId="{5A1C2D13-A236-4E79-9295-06BF8CF43DCF}">
      <dsp:nvSpPr>
        <dsp:cNvPr id="0" name=""/>
        <dsp:cNvSpPr/>
      </dsp:nvSpPr>
      <dsp:spPr>
        <a:xfrm>
          <a:off x="1091039" y="3059487"/>
          <a:ext cx="1246921" cy="914877"/>
        </a:xfrm>
        <a:prstGeom prst="roundRect">
          <a:avLst/>
        </a:prstGeom>
        <a:solidFill>
          <a:schemeClr val="accent2">
            <a:hueOff val="3511139"/>
            <a:satOff val="-4379"/>
            <a:lumOff val="103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4</a:t>
          </a:r>
          <a:endParaRPr lang="en-US" sz="4600" kern="1200" dirty="0"/>
        </a:p>
      </dsp:txBody>
      <dsp:txXfrm>
        <a:off x="1135700" y="3104148"/>
        <a:ext cx="1157599" cy="825555"/>
      </dsp:txXfrm>
    </dsp:sp>
    <dsp:sp modelId="{868EED89-2E39-43D7-AA02-6F8F357ACA0B}">
      <dsp:nvSpPr>
        <dsp:cNvPr id="0" name=""/>
        <dsp:cNvSpPr/>
      </dsp:nvSpPr>
      <dsp:spPr>
        <a:xfrm>
          <a:off x="2337960" y="4065852"/>
          <a:ext cx="5143500" cy="914877"/>
        </a:xfrm>
        <a:prstGeom prst="rightArrow">
          <a:avLst>
            <a:gd name="adj1" fmla="val 75000"/>
            <a:gd name="adj2" fmla="val 50000"/>
          </a:avLst>
        </a:prstGeom>
        <a:solidFill>
          <a:schemeClr val="accent2">
            <a:tint val="40000"/>
            <a:alpha val="90000"/>
            <a:hueOff val="5025821"/>
            <a:satOff val="-4378"/>
            <a:lumOff val="-6"/>
            <a:alphaOff val="0"/>
          </a:schemeClr>
        </a:solidFill>
        <a:ln w="12700" cap="rnd"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Non-material component</a:t>
          </a:r>
          <a:endParaRPr lang="en-US" sz="2800" kern="1200" dirty="0">
            <a:solidFill>
              <a:schemeClr val="bg1"/>
            </a:solidFill>
          </a:endParaRPr>
        </a:p>
      </dsp:txBody>
      <dsp:txXfrm>
        <a:off x="2337960" y="4180212"/>
        <a:ext cx="4800421" cy="686157"/>
      </dsp:txXfrm>
    </dsp:sp>
    <dsp:sp modelId="{11611548-7405-46E6-BADE-8C5230658D30}">
      <dsp:nvSpPr>
        <dsp:cNvPr id="0" name=""/>
        <dsp:cNvSpPr/>
      </dsp:nvSpPr>
      <dsp:spPr>
        <a:xfrm>
          <a:off x="1091039" y="4065852"/>
          <a:ext cx="1246921" cy="914877"/>
        </a:xfrm>
        <a:prstGeom prst="roundRect">
          <a:avLst/>
        </a:prstGeom>
        <a:solidFill>
          <a:schemeClr val="accent2">
            <a:hueOff val="4681519"/>
            <a:satOff val="-5839"/>
            <a:lumOff val="137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5</a:t>
          </a:r>
          <a:endParaRPr lang="en-US" sz="4600" kern="1200" dirty="0"/>
        </a:p>
      </dsp:txBody>
      <dsp:txXfrm>
        <a:off x="1135700" y="4110513"/>
        <a:ext cx="1157599" cy="8255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E283C-89C2-4CF6-A113-0AF529B922AC}">
      <dsp:nvSpPr>
        <dsp:cNvPr id="0" name=""/>
        <dsp:cNvSpPr/>
      </dsp:nvSpPr>
      <dsp:spPr>
        <a:xfrm>
          <a:off x="2337960" y="2432"/>
          <a:ext cx="5143500" cy="914877"/>
        </a:xfrm>
        <a:prstGeom prst="rightArrow">
          <a:avLst>
            <a:gd name="adj1" fmla="val 75000"/>
            <a:gd name="adj2" fmla="val 5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Must Be Sender</a:t>
          </a:r>
          <a:endParaRPr lang="en-US" sz="2800" kern="1200" dirty="0">
            <a:solidFill>
              <a:schemeClr val="bg1"/>
            </a:solidFill>
          </a:endParaRPr>
        </a:p>
      </dsp:txBody>
      <dsp:txXfrm>
        <a:off x="2337960" y="116792"/>
        <a:ext cx="4800421" cy="686157"/>
      </dsp:txXfrm>
    </dsp:sp>
    <dsp:sp modelId="{4E592436-3503-4DA7-82B1-39BBC06C3862}">
      <dsp:nvSpPr>
        <dsp:cNvPr id="0" name=""/>
        <dsp:cNvSpPr/>
      </dsp:nvSpPr>
      <dsp:spPr>
        <a:xfrm>
          <a:off x="1091039" y="2432"/>
          <a:ext cx="1246921" cy="914877"/>
        </a:xfrm>
        <a:prstGeom prst="roundRect">
          <a:avLst/>
        </a:prstGeom>
        <a:solidFill>
          <a:schemeClr val="accent2">
            <a:hueOff val="0"/>
            <a:satOff val="0"/>
            <a:lumOff val="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1</a:t>
          </a:r>
          <a:endParaRPr lang="en-US" sz="4600" kern="1200" dirty="0"/>
        </a:p>
      </dsp:txBody>
      <dsp:txXfrm>
        <a:off x="1135700" y="47093"/>
        <a:ext cx="1157599" cy="825555"/>
      </dsp:txXfrm>
    </dsp:sp>
    <dsp:sp modelId="{536C4325-51BA-4B15-9567-2A6EE40EB6F1}">
      <dsp:nvSpPr>
        <dsp:cNvPr id="0" name=""/>
        <dsp:cNvSpPr/>
      </dsp:nvSpPr>
      <dsp:spPr>
        <a:xfrm>
          <a:off x="2337960" y="1008798"/>
          <a:ext cx="5143500" cy="914877"/>
        </a:xfrm>
        <a:prstGeom prst="rightArrow">
          <a:avLst>
            <a:gd name="adj1" fmla="val 75000"/>
            <a:gd name="adj2" fmla="val 50000"/>
          </a:avLst>
        </a:prstGeom>
        <a:solidFill>
          <a:schemeClr val="accent2">
            <a:tint val="40000"/>
            <a:alpha val="90000"/>
            <a:hueOff val="1256455"/>
            <a:satOff val="-1094"/>
            <a:lumOff val="-1"/>
            <a:alphaOff val="0"/>
          </a:schemeClr>
        </a:solidFill>
        <a:ln w="12700" cap="rnd"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Omniscient</a:t>
          </a:r>
          <a:endParaRPr lang="en-US" sz="2800" kern="1200" dirty="0">
            <a:solidFill>
              <a:schemeClr val="bg1"/>
            </a:solidFill>
          </a:endParaRPr>
        </a:p>
      </dsp:txBody>
      <dsp:txXfrm>
        <a:off x="2337960" y="1123158"/>
        <a:ext cx="4800421" cy="686157"/>
      </dsp:txXfrm>
    </dsp:sp>
    <dsp:sp modelId="{348EB540-DDE4-4323-916E-1F7C91D103C5}">
      <dsp:nvSpPr>
        <dsp:cNvPr id="0" name=""/>
        <dsp:cNvSpPr/>
      </dsp:nvSpPr>
      <dsp:spPr>
        <a:xfrm>
          <a:off x="1091039" y="1008798"/>
          <a:ext cx="1246921" cy="914877"/>
        </a:xfrm>
        <a:prstGeom prst="roundRect">
          <a:avLst/>
        </a:prstGeom>
        <a:solidFill>
          <a:schemeClr val="accent2">
            <a:hueOff val="1170380"/>
            <a:satOff val="-1460"/>
            <a:lumOff val="34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2</a:t>
          </a:r>
          <a:endParaRPr lang="en-US" sz="4600" kern="1200" dirty="0"/>
        </a:p>
      </dsp:txBody>
      <dsp:txXfrm>
        <a:off x="1135700" y="1053459"/>
        <a:ext cx="1157599" cy="825555"/>
      </dsp:txXfrm>
    </dsp:sp>
    <dsp:sp modelId="{D93A34C2-538F-4ADF-BF7A-CC826E670D9E}">
      <dsp:nvSpPr>
        <dsp:cNvPr id="0" name=""/>
        <dsp:cNvSpPr/>
      </dsp:nvSpPr>
      <dsp:spPr>
        <a:xfrm>
          <a:off x="2339863" y="2015163"/>
          <a:ext cx="5138477" cy="952835"/>
        </a:xfrm>
        <a:prstGeom prst="rightArrow">
          <a:avLst>
            <a:gd name="adj1" fmla="val 75000"/>
            <a:gd name="adj2" fmla="val 50000"/>
          </a:avLst>
        </a:prstGeom>
        <a:solidFill>
          <a:schemeClr val="accent2">
            <a:tint val="40000"/>
            <a:alpha val="90000"/>
            <a:hueOff val="2512910"/>
            <a:satOff val="-2189"/>
            <a:lumOff val="-3"/>
            <a:alphaOff val="0"/>
          </a:schemeClr>
        </a:solidFill>
        <a:ln w="12700" cap="rnd"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Omnipotent</a:t>
          </a:r>
          <a:endParaRPr lang="en-US" sz="2800" kern="1200" dirty="0">
            <a:solidFill>
              <a:schemeClr val="bg1"/>
            </a:solidFill>
          </a:endParaRPr>
        </a:p>
      </dsp:txBody>
      <dsp:txXfrm>
        <a:off x="2339863" y="2134267"/>
        <a:ext cx="4781164" cy="714627"/>
      </dsp:txXfrm>
    </dsp:sp>
    <dsp:sp modelId="{45BA2FE9-844C-4F3A-B326-C994A7488524}">
      <dsp:nvSpPr>
        <dsp:cNvPr id="0" name=""/>
        <dsp:cNvSpPr/>
      </dsp:nvSpPr>
      <dsp:spPr>
        <a:xfrm>
          <a:off x="1094159" y="2034142"/>
          <a:ext cx="1245703" cy="914877"/>
        </a:xfrm>
        <a:prstGeom prst="roundRect">
          <a:avLst/>
        </a:prstGeom>
        <a:solidFill>
          <a:schemeClr val="accent2">
            <a:hueOff val="2340759"/>
            <a:satOff val="-2919"/>
            <a:lumOff val="686"/>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3</a:t>
          </a:r>
          <a:endParaRPr lang="en-US" sz="4600" kern="1200" dirty="0"/>
        </a:p>
      </dsp:txBody>
      <dsp:txXfrm>
        <a:off x="1138820" y="2078803"/>
        <a:ext cx="1156381" cy="825555"/>
      </dsp:txXfrm>
    </dsp:sp>
    <dsp:sp modelId="{E51A9297-DD9E-412E-A11C-DE1A09A045CB}">
      <dsp:nvSpPr>
        <dsp:cNvPr id="0" name=""/>
        <dsp:cNvSpPr/>
      </dsp:nvSpPr>
      <dsp:spPr>
        <a:xfrm>
          <a:off x="2337960" y="3059487"/>
          <a:ext cx="5143500" cy="914877"/>
        </a:xfrm>
        <a:prstGeom prst="rightArrow">
          <a:avLst>
            <a:gd name="adj1" fmla="val 75000"/>
            <a:gd name="adj2" fmla="val 50000"/>
          </a:avLst>
        </a:prstGeom>
        <a:solidFill>
          <a:schemeClr val="accent2">
            <a:tint val="40000"/>
            <a:alpha val="90000"/>
            <a:hueOff val="3769366"/>
            <a:satOff val="-3283"/>
            <a:lumOff val="-4"/>
            <a:alphaOff val="0"/>
          </a:schemeClr>
        </a:solidFill>
        <a:ln w="12700" cap="rnd"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Eternal</a:t>
          </a:r>
          <a:endParaRPr lang="en-US" sz="2800" kern="1200" dirty="0">
            <a:solidFill>
              <a:schemeClr val="bg1"/>
            </a:solidFill>
          </a:endParaRPr>
        </a:p>
      </dsp:txBody>
      <dsp:txXfrm>
        <a:off x="2337960" y="3173847"/>
        <a:ext cx="4800421" cy="686157"/>
      </dsp:txXfrm>
    </dsp:sp>
    <dsp:sp modelId="{5A1C2D13-A236-4E79-9295-06BF8CF43DCF}">
      <dsp:nvSpPr>
        <dsp:cNvPr id="0" name=""/>
        <dsp:cNvSpPr/>
      </dsp:nvSpPr>
      <dsp:spPr>
        <a:xfrm>
          <a:off x="1091039" y="3059487"/>
          <a:ext cx="1246921" cy="914877"/>
        </a:xfrm>
        <a:prstGeom prst="roundRect">
          <a:avLst/>
        </a:prstGeom>
        <a:solidFill>
          <a:schemeClr val="accent2">
            <a:hueOff val="3511139"/>
            <a:satOff val="-4379"/>
            <a:lumOff val="1030"/>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4</a:t>
          </a:r>
          <a:endParaRPr lang="en-US" sz="4600" kern="1200" dirty="0"/>
        </a:p>
      </dsp:txBody>
      <dsp:txXfrm>
        <a:off x="1135700" y="3104148"/>
        <a:ext cx="1157599" cy="825555"/>
      </dsp:txXfrm>
    </dsp:sp>
    <dsp:sp modelId="{868EED89-2E39-43D7-AA02-6F8F357ACA0B}">
      <dsp:nvSpPr>
        <dsp:cNvPr id="0" name=""/>
        <dsp:cNvSpPr/>
      </dsp:nvSpPr>
      <dsp:spPr>
        <a:xfrm>
          <a:off x="2337960" y="4065852"/>
          <a:ext cx="5143500" cy="914877"/>
        </a:xfrm>
        <a:prstGeom prst="rightArrow">
          <a:avLst>
            <a:gd name="adj1" fmla="val 75000"/>
            <a:gd name="adj2" fmla="val 50000"/>
          </a:avLst>
        </a:prstGeom>
        <a:solidFill>
          <a:schemeClr val="accent2">
            <a:tint val="40000"/>
            <a:alpha val="90000"/>
            <a:hueOff val="5025821"/>
            <a:satOff val="-4378"/>
            <a:lumOff val="-6"/>
            <a:alphaOff val="0"/>
          </a:schemeClr>
        </a:solidFill>
        <a:ln w="12700" cap="rnd"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solidFill>
                <a:schemeClr val="bg1"/>
              </a:solidFill>
            </a:rPr>
            <a:t>Non-material component</a:t>
          </a:r>
          <a:endParaRPr lang="en-US" sz="2800" kern="1200" dirty="0">
            <a:solidFill>
              <a:schemeClr val="bg1"/>
            </a:solidFill>
          </a:endParaRPr>
        </a:p>
      </dsp:txBody>
      <dsp:txXfrm>
        <a:off x="2337960" y="4180212"/>
        <a:ext cx="4800421" cy="686157"/>
      </dsp:txXfrm>
    </dsp:sp>
    <dsp:sp modelId="{11611548-7405-46E6-BADE-8C5230658D30}">
      <dsp:nvSpPr>
        <dsp:cNvPr id="0" name=""/>
        <dsp:cNvSpPr/>
      </dsp:nvSpPr>
      <dsp:spPr>
        <a:xfrm>
          <a:off x="1091039" y="4065852"/>
          <a:ext cx="1246921" cy="914877"/>
        </a:xfrm>
        <a:prstGeom prst="roundRect">
          <a:avLst/>
        </a:prstGeom>
        <a:solidFill>
          <a:schemeClr val="accent2">
            <a:hueOff val="4681519"/>
            <a:satOff val="-5839"/>
            <a:lumOff val="1373"/>
            <a:alphaOff val="0"/>
          </a:schemeClr>
        </a:solidFill>
        <a:ln w="28100" cap="rnd" cmpd="sng" algn="ctr">
          <a:solidFill>
            <a:schemeClr val="lt1">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a:lnSpc>
              <a:spcPct val="90000"/>
            </a:lnSpc>
            <a:spcBef>
              <a:spcPct val="0"/>
            </a:spcBef>
            <a:spcAft>
              <a:spcPct val="35000"/>
            </a:spcAft>
          </a:pPr>
          <a:r>
            <a:rPr lang="en-US" sz="4600" kern="1200" dirty="0" smtClean="0"/>
            <a:t>5</a:t>
          </a:r>
          <a:endParaRPr lang="en-US" sz="4600" kern="1200" dirty="0"/>
        </a:p>
      </dsp:txBody>
      <dsp:txXfrm>
        <a:off x="1135700" y="4110513"/>
        <a:ext cx="1157599" cy="825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0FE47-A2CD-4797-9BF6-DFE65DE46455}">
      <dsp:nvSpPr>
        <dsp:cNvPr id="0" name=""/>
        <dsp:cNvSpPr/>
      </dsp:nvSpPr>
      <dsp:spPr>
        <a:xfrm>
          <a:off x="1289570" y="5812"/>
          <a:ext cx="2231707" cy="223204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F1224-7E5F-4339-A078-15AAD95FE887}">
      <dsp:nvSpPr>
        <dsp:cNvPr id="0" name=""/>
        <dsp:cNvSpPr/>
      </dsp:nvSpPr>
      <dsp:spPr>
        <a:xfrm>
          <a:off x="1782851" y="8116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unseen</a:t>
          </a:r>
          <a:endParaRPr lang="en-US" sz="2600" b="1" kern="1200" dirty="0"/>
        </a:p>
      </dsp:txBody>
      <dsp:txXfrm>
        <a:off x="1782851" y="811649"/>
        <a:ext cx="1240116" cy="619910"/>
      </dsp:txXfrm>
    </dsp:sp>
    <dsp:sp modelId="{555559CC-39BC-493F-9101-19F22EFC5791}">
      <dsp:nvSpPr>
        <dsp:cNvPr id="0" name=""/>
        <dsp:cNvSpPr/>
      </dsp:nvSpPr>
      <dsp:spPr>
        <a:xfrm>
          <a:off x="669721" y="1288289"/>
          <a:ext cx="2231707" cy="223204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613B1-A52E-44AB-AE5C-36B8CBD224AA}">
      <dsp:nvSpPr>
        <dsp:cNvPr id="0" name=""/>
        <dsp:cNvSpPr/>
      </dsp:nvSpPr>
      <dsp:spPr>
        <a:xfrm>
          <a:off x="1165517" y="21015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believed</a:t>
          </a:r>
          <a:endParaRPr lang="en-US" sz="2600" b="1" kern="1200" dirty="0"/>
        </a:p>
      </dsp:txBody>
      <dsp:txXfrm>
        <a:off x="1165517" y="2101544"/>
        <a:ext cx="1240116" cy="619910"/>
      </dsp:txXfrm>
    </dsp:sp>
    <dsp:sp modelId="{F44FE80E-CB4C-42D0-B1D1-B2391CFBE6F7}">
      <dsp:nvSpPr>
        <dsp:cNvPr id="0" name=""/>
        <dsp:cNvSpPr/>
      </dsp:nvSpPr>
      <dsp:spPr>
        <a:xfrm>
          <a:off x="1448409" y="2724236"/>
          <a:ext cx="1917382" cy="1918151"/>
        </a:xfrm>
        <a:prstGeom prst="blockArc">
          <a:avLst>
            <a:gd name="adj1" fmla="val 13500000"/>
            <a:gd name="adj2" fmla="val 10800000"/>
            <a:gd name="adj3" fmla="val 1274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FA567-0649-435C-8A3E-CAAA23C60D1F}">
      <dsp:nvSpPr>
        <dsp:cNvPr id="0" name=""/>
        <dsp:cNvSpPr/>
      </dsp:nvSpPr>
      <dsp:spPr>
        <a:xfrm>
          <a:off x="1785785" y="33932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loved</a:t>
          </a:r>
          <a:endParaRPr lang="en-US" sz="2600" b="1" kern="1200" dirty="0"/>
        </a:p>
      </dsp:txBody>
      <dsp:txXfrm>
        <a:off x="1785785" y="3393294"/>
        <a:ext cx="1240116" cy="619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0FE47-A2CD-4797-9BF6-DFE65DE46455}">
      <dsp:nvSpPr>
        <dsp:cNvPr id="0" name=""/>
        <dsp:cNvSpPr/>
      </dsp:nvSpPr>
      <dsp:spPr>
        <a:xfrm>
          <a:off x="1289570" y="5812"/>
          <a:ext cx="2231707" cy="223204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F1224-7E5F-4339-A078-15AAD95FE887}">
      <dsp:nvSpPr>
        <dsp:cNvPr id="0" name=""/>
        <dsp:cNvSpPr/>
      </dsp:nvSpPr>
      <dsp:spPr>
        <a:xfrm>
          <a:off x="1782851" y="8116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unseen</a:t>
          </a:r>
          <a:endParaRPr lang="en-US" sz="2600" b="1" kern="1200" dirty="0"/>
        </a:p>
      </dsp:txBody>
      <dsp:txXfrm>
        <a:off x="1782851" y="811649"/>
        <a:ext cx="1240116" cy="619910"/>
      </dsp:txXfrm>
    </dsp:sp>
    <dsp:sp modelId="{555559CC-39BC-493F-9101-19F22EFC5791}">
      <dsp:nvSpPr>
        <dsp:cNvPr id="0" name=""/>
        <dsp:cNvSpPr/>
      </dsp:nvSpPr>
      <dsp:spPr>
        <a:xfrm>
          <a:off x="669721" y="1288289"/>
          <a:ext cx="2231707" cy="2232047"/>
        </a:xfrm>
        <a:prstGeom prst="leftCircularArrow">
          <a:avLst>
            <a:gd name="adj1" fmla="val 10980"/>
            <a:gd name="adj2" fmla="val 1142322"/>
            <a:gd name="adj3" fmla="val 6300000"/>
            <a:gd name="adj4" fmla="val 18900000"/>
            <a:gd name="adj5" fmla="val 12500"/>
          </a:avLst>
        </a:prstGeom>
        <a:solidFill>
          <a:schemeClr val="accent6">
            <a:lumMod val="75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613B1-A52E-44AB-AE5C-36B8CBD224AA}">
      <dsp:nvSpPr>
        <dsp:cNvPr id="0" name=""/>
        <dsp:cNvSpPr/>
      </dsp:nvSpPr>
      <dsp:spPr>
        <a:xfrm>
          <a:off x="1165517" y="21015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FF00"/>
              </a:solidFill>
              <a:effectLst>
                <a:outerShdw blurRad="38100" dist="38100" dir="2700000" algn="tl">
                  <a:srgbClr val="000000">
                    <a:alpha val="43137"/>
                  </a:srgbClr>
                </a:outerShdw>
              </a:effectLst>
            </a:rPr>
            <a:t>believed</a:t>
          </a:r>
          <a:endParaRPr lang="en-US" sz="2600" b="1" kern="1200" dirty="0">
            <a:solidFill>
              <a:srgbClr val="FFFF00"/>
            </a:solidFill>
            <a:effectLst>
              <a:outerShdw blurRad="38100" dist="38100" dir="2700000" algn="tl">
                <a:srgbClr val="000000">
                  <a:alpha val="43137"/>
                </a:srgbClr>
              </a:outerShdw>
            </a:effectLst>
          </a:endParaRPr>
        </a:p>
      </dsp:txBody>
      <dsp:txXfrm>
        <a:off x="1165517" y="2101544"/>
        <a:ext cx="1240116" cy="619910"/>
      </dsp:txXfrm>
    </dsp:sp>
    <dsp:sp modelId="{F44FE80E-CB4C-42D0-B1D1-B2391CFBE6F7}">
      <dsp:nvSpPr>
        <dsp:cNvPr id="0" name=""/>
        <dsp:cNvSpPr/>
      </dsp:nvSpPr>
      <dsp:spPr>
        <a:xfrm>
          <a:off x="1448409" y="2724236"/>
          <a:ext cx="1917382" cy="1918151"/>
        </a:xfrm>
        <a:prstGeom prst="blockArc">
          <a:avLst>
            <a:gd name="adj1" fmla="val 13500000"/>
            <a:gd name="adj2" fmla="val 10800000"/>
            <a:gd name="adj3" fmla="val 1274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9FA567-0649-435C-8A3E-CAAA23C60D1F}">
      <dsp:nvSpPr>
        <dsp:cNvPr id="0" name=""/>
        <dsp:cNvSpPr/>
      </dsp:nvSpPr>
      <dsp:spPr>
        <a:xfrm>
          <a:off x="1785785" y="33932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tx1"/>
              </a:solidFill>
            </a:rPr>
            <a:t>loved</a:t>
          </a:r>
          <a:endParaRPr lang="en-US" sz="2600" b="1" kern="1200" dirty="0">
            <a:solidFill>
              <a:schemeClr val="tx1"/>
            </a:solidFill>
          </a:endParaRPr>
        </a:p>
      </dsp:txBody>
      <dsp:txXfrm>
        <a:off x="1785785" y="3393294"/>
        <a:ext cx="1240116" cy="619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solidFill>
          <a:schemeClr val="lt1">
            <a:hueOff val="0"/>
            <a:satOff val="0"/>
            <a:lumOff val="0"/>
            <a:alphaOff val="0"/>
          </a:schemeClr>
        </a:solidFill>
        <a:ln w="28100" cap="rnd" cmpd="sng" algn="ctr">
          <a:solidFill>
            <a:schemeClr val="dk1">
              <a:shade val="80000"/>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Purpose</a:t>
          </a:r>
          <a:endParaRPr lang="en-US" sz="3000" kern="1200" dirty="0"/>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Pragmatics</a:t>
          </a:r>
          <a:endParaRPr lang="en-US" sz="3000" kern="1200" dirty="0"/>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Semantics</a:t>
          </a:r>
          <a:endParaRPr lang="en-US" sz="3000" kern="1200" dirty="0"/>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accent3">
            <a:alpha val="9000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Syntax</a:t>
          </a:r>
          <a:endParaRPr lang="en-US" sz="3000" b="1" kern="1200" dirty="0"/>
        </a:p>
      </dsp:txBody>
      <dsp:txXfrm>
        <a:off x="2435559" y="2879861"/>
        <a:ext cx="2571080" cy="6517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solidFill>
          <a:schemeClr val="lt1">
            <a:hueOff val="0"/>
            <a:satOff val="0"/>
            <a:lumOff val="0"/>
            <a:alphaOff val="0"/>
          </a:schemeClr>
        </a:solidFill>
        <a:ln w="28100" cap="rnd" cmpd="sng" algn="ctr">
          <a:solidFill>
            <a:schemeClr val="dk1">
              <a:shade val="80000"/>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Purpose</a:t>
          </a:r>
          <a:endParaRPr lang="en-US" sz="3000" kern="1200" dirty="0"/>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Pragmatics</a:t>
          </a:r>
          <a:endParaRPr lang="en-US" sz="3000" kern="1200" dirty="0"/>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accent3">
            <a:alpha val="9000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Semantics</a:t>
          </a:r>
          <a:endParaRPr lang="en-US" sz="3000" b="1" kern="1200" dirty="0"/>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Syntax</a:t>
          </a:r>
          <a:endParaRPr lang="en-US" sz="3000" kern="1200" dirty="0"/>
        </a:p>
      </dsp:txBody>
      <dsp:txXfrm>
        <a:off x="2435559" y="2879861"/>
        <a:ext cx="2571080" cy="651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solidFill>
          <a:schemeClr val="lt1">
            <a:hueOff val="0"/>
            <a:satOff val="0"/>
            <a:lumOff val="0"/>
            <a:alphaOff val="0"/>
          </a:schemeClr>
        </a:solidFill>
        <a:ln w="28100" cap="rnd" cmpd="sng" algn="ctr">
          <a:solidFill>
            <a:schemeClr val="dk1">
              <a:shade val="80000"/>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Purpose</a:t>
          </a:r>
          <a:endParaRPr lang="en-US" sz="3000" kern="1200" dirty="0"/>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accent3">
            <a:alpha val="9000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Pragmatics</a:t>
          </a:r>
          <a:endParaRPr lang="en-US" sz="3000" b="1" kern="1200" dirty="0"/>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Semantics</a:t>
          </a:r>
          <a:endParaRPr lang="en-US" sz="3000" kern="1200" dirty="0"/>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Syntax</a:t>
          </a:r>
          <a:endParaRPr lang="en-US" sz="3000" kern="1200" dirty="0"/>
        </a:p>
      </dsp:txBody>
      <dsp:txXfrm>
        <a:off x="2435559" y="2879861"/>
        <a:ext cx="2571080" cy="651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solidFill>
          <a:schemeClr val="lt1">
            <a:hueOff val="0"/>
            <a:satOff val="0"/>
            <a:lumOff val="0"/>
            <a:alphaOff val="0"/>
          </a:schemeClr>
        </a:solidFill>
        <a:ln w="28100" cap="rnd" cmpd="sng" algn="ctr">
          <a:solidFill>
            <a:schemeClr val="dk1">
              <a:shade val="80000"/>
              <a:hueOff val="0"/>
              <a:satOff val="0"/>
              <a:lumOff val="0"/>
              <a:alphaOff val="0"/>
            </a:schemeClr>
          </a:solidFill>
          <a:prstDash val="solid"/>
        </a:ln>
        <a:effectLst>
          <a:outerShdw blurRad="39000" dist="25400" dir="9000000" rotWithShape="0">
            <a:srgbClr val="1A0000">
              <a:alpha val="35000"/>
            </a:srgbClr>
          </a:outerShdw>
        </a:effectLst>
      </dsp:spPr>
      <dsp:style>
        <a:lnRef idx="3">
          <a:scrgbClr r="0" g="0" b="0"/>
        </a:lnRef>
        <a:fillRef idx="1">
          <a:scrgbClr r="0" g="0" b="0"/>
        </a:fillRef>
        <a:effectRef idx="1">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accent3">
            <a:alpha val="9000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t>Purpose</a:t>
          </a:r>
          <a:endParaRPr lang="en-US" sz="3000" b="1" kern="1200" dirty="0"/>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Pragmatics</a:t>
          </a:r>
          <a:endParaRPr lang="en-US" sz="3000" kern="1200" dirty="0"/>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Semantics</a:t>
          </a:r>
          <a:endParaRPr lang="en-US" sz="3000" kern="1200" dirty="0"/>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dk1">
            <a:alpha val="90000"/>
            <a:tint val="40000"/>
            <a:hueOff val="0"/>
            <a:satOff val="0"/>
            <a:lumOff val="0"/>
            <a:alphaOff val="0"/>
          </a:schemeClr>
        </a:solidFill>
        <a:ln w="1270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Syntax</a:t>
          </a:r>
          <a:endParaRPr lang="en-US" sz="3000" kern="1200" dirty="0"/>
        </a:p>
      </dsp:txBody>
      <dsp:txXfrm>
        <a:off x="2435559" y="2879861"/>
        <a:ext cx="2571080" cy="651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gradFill rotWithShape="0">
          <a:gsLst>
            <a:gs pos="0">
              <a:schemeClr val="accent3">
                <a:hueOff val="0"/>
                <a:satOff val="0"/>
                <a:lumOff val="0"/>
                <a:alphaOff val="0"/>
                <a:shade val="100000"/>
                <a:satMod val="140000"/>
              </a:schemeClr>
            </a:gs>
            <a:gs pos="40000">
              <a:schemeClr val="accent3">
                <a:hueOff val="0"/>
                <a:satOff val="0"/>
                <a:lumOff val="0"/>
                <a:alphaOff val="0"/>
                <a:shade val="65000"/>
                <a:satMod val="140000"/>
              </a:schemeClr>
            </a:gs>
            <a:gs pos="70000">
              <a:schemeClr val="accent3">
                <a:hueOff val="0"/>
                <a:satOff val="0"/>
                <a:lumOff val="0"/>
                <a:alphaOff val="0"/>
                <a:shade val="40000"/>
                <a:satMod val="115000"/>
              </a:schemeClr>
            </a:gs>
            <a:gs pos="100000">
              <a:schemeClr val="accent3">
                <a:hueOff val="0"/>
                <a:satOff val="0"/>
                <a:lumOff val="0"/>
                <a:alphaOff val="0"/>
                <a:shade val="20000"/>
                <a:satMod val="115000"/>
              </a:schemeClr>
            </a:gs>
          </a:gsLst>
          <a:lin ang="8000000" scaled="1"/>
        </a:gradFill>
        <a:ln>
          <a:noFill/>
        </a:ln>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dsp:spPr>
      <dsp:style>
        <a:lnRef idx="0">
          <a:scrgbClr r="0" g="0" b="0"/>
        </a:lnRef>
        <a:fillRef idx="3">
          <a:scrgbClr r="0" g="0" b="0"/>
        </a:fillRef>
        <a:effectRef idx="3">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lt1">
            <a:alpha val="90000"/>
            <a:hueOff val="0"/>
            <a:satOff val="0"/>
            <a:lumOff val="0"/>
            <a:alphaOff val="0"/>
          </a:schemeClr>
        </a:solidFill>
        <a:ln w="5000" cap="rnd" cmpd="sng" algn="ctr">
          <a:solidFill>
            <a:schemeClr val="accent3">
              <a:hueOff val="0"/>
              <a:satOff val="0"/>
              <a:lumOff val="0"/>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Purpose</a:t>
          </a:r>
          <a:endParaRPr lang="en-US" sz="3000" kern="1200" dirty="0">
            <a:solidFill>
              <a:srgbClr val="7030A0"/>
            </a:solidFill>
          </a:endParaRPr>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lt1">
            <a:alpha val="90000"/>
            <a:hueOff val="0"/>
            <a:satOff val="0"/>
            <a:lumOff val="0"/>
            <a:alphaOff val="0"/>
          </a:schemeClr>
        </a:solidFill>
        <a:ln w="5000" cap="rnd" cmpd="sng" algn="ctr">
          <a:solidFill>
            <a:schemeClr val="accent3">
              <a:hueOff val="3750088"/>
              <a:satOff val="-5627"/>
              <a:lumOff val="-915"/>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Pragmatics</a:t>
          </a:r>
          <a:endParaRPr lang="en-US" sz="3000" kern="1200" dirty="0">
            <a:solidFill>
              <a:srgbClr val="7030A0"/>
            </a:solidFill>
          </a:endParaRPr>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lt1">
            <a:alpha val="90000"/>
            <a:hueOff val="0"/>
            <a:satOff val="0"/>
            <a:lumOff val="0"/>
            <a:alphaOff val="0"/>
          </a:schemeClr>
        </a:solidFill>
        <a:ln w="5000" cap="rnd" cmpd="sng" algn="ctr">
          <a:solidFill>
            <a:schemeClr val="accent3">
              <a:hueOff val="7500176"/>
              <a:satOff val="-11253"/>
              <a:lumOff val="-1830"/>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Semantics</a:t>
          </a:r>
          <a:endParaRPr lang="en-US" sz="3000" kern="1200" dirty="0">
            <a:solidFill>
              <a:srgbClr val="7030A0"/>
            </a:solidFill>
          </a:endParaRPr>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lt1">
            <a:alpha val="90000"/>
            <a:hueOff val="0"/>
            <a:satOff val="0"/>
            <a:lumOff val="0"/>
            <a:alphaOff val="0"/>
          </a:schemeClr>
        </a:solidFill>
        <a:ln w="5000" cap="rnd" cmpd="sng" algn="ctr">
          <a:solidFill>
            <a:schemeClr val="accent3">
              <a:hueOff val="11250264"/>
              <a:satOff val="-16880"/>
              <a:lumOff val="-2745"/>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Syntax</a:t>
          </a:r>
          <a:endParaRPr lang="en-US" sz="3000" kern="1200" dirty="0">
            <a:solidFill>
              <a:srgbClr val="7030A0"/>
            </a:solidFill>
          </a:endParaRPr>
        </a:p>
      </dsp:txBody>
      <dsp:txXfrm>
        <a:off x="2435559" y="2879861"/>
        <a:ext cx="2571080" cy="6517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BE722-B5CD-4D1C-BA55-5B8156AA21A3}">
      <dsp:nvSpPr>
        <dsp:cNvPr id="0" name=""/>
        <dsp:cNvSpPr/>
      </dsp:nvSpPr>
      <dsp:spPr>
        <a:xfrm>
          <a:off x="647699" y="0"/>
          <a:ext cx="4064000" cy="4064000"/>
        </a:xfrm>
        <a:prstGeom prst="triangle">
          <a:avLst/>
        </a:prstGeom>
        <a:gradFill rotWithShape="0">
          <a:gsLst>
            <a:gs pos="0">
              <a:schemeClr val="accent3">
                <a:hueOff val="0"/>
                <a:satOff val="0"/>
                <a:lumOff val="0"/>
                <a:alphaOff val="0"/>
                <a:shade val="100000"/>
                <a:satMod val="140000"/>
              </a:schemeClr>
            </a:gs>
            <a:gs pos="40000">
              <a:schemeClr val="accent3">
                <a:hueOff val="0"/>
                <a:satOff val="0"/>
                <a:lumOff val="0"/>
                <a:alphaOff val="0"/>
                <a:shade val="65000"/>
                <a:satMod val="140000"/>
              </a:schemeClr>
            </a:gs>
            <a:gs pos="70000">
              <a:schemeClr val="accent3">
                <a:hueOff val="0"/>
                <a:satOff val="0"/>
                <a:lumOff val="0"/>
                <a:alphaOff val="0"/>
                <a:shade val="40000"/>
                <a:satMod val="115000"/>
              </a:schemeClr>
            </a:gs>
            <a:gs pos="100000">
              <a:schemeClr val="accent3">
                <a:hueOff val="0"/>
                <a:satOff val="0"/>
                <a:lumOff val="0"/>
                <a:alphaOff val="0"/>
                <a:shade val="20000"/>
                <a:satMod val="115000"/>
              </a:schemeClr>
            </a:gs>
          </a:gsLst>
          <a:lin ang="8000000" scaled="1"/>
        </a:gradFill>
        <a:ln>
          <a:noFill/>
        </a:ln>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dsp:spPr>
      <dsp:style>
        <a:lnRef idx="0">
          <a:scrgbClr r="0" g="0" b="0"/>
        </a:lnRef>
        <a:fillRef idx="3">
          <a:scrgbClr r="0" g="0" b="0"/>
        </a:fillRef>
        <a:effectRef idx="3">
          <a:scrgbClr r="0" g="0" b="0"/>
        </a:effectRef>
        <a:fontRef idx="minor">
          <a:schemeClr val="lt1"/>
        </a:fontRef>
      </dsp:style>
    </dsp:sp>
    <dsp:sp modelId="{11FC1B1D-1F59-4522-A110-BB48A48C26AE}">
      <dsp:nvSpPr>
        <dsp:cNvPr id="0" name=""/>
        <dsp:cNvSpPr/>
      </dsp:nvSpPr>
      <dsp:spPr>
        <a:xfrm>
          <a:off x="2400299" y="406796"/>
          <a:ext cx="2641600" cy="722312"/>
        </a:xfrm>
        <a:prstGeom prst="roundRect">
          <a:avLst/>
        </a:prstGeom>
        <a:solidFill>
          <a:schemeClr val="lt1">
            <a:alpha val="90000"/>
            <a:hueOff val="0"/>
            <a:satOff val="0"/>
            <a:lumOff val="0"/>
            <a:alphaOff val="0"/>
          </a:schemeClr>
        </a:solidFill>
        <a:ln w="5000" cap="rnd" cmpd="sng" algn="ctr">
          <a:solidFill>
            <a:schemeClr val="accent3">
              <a:hueOff val="0"/>
              <a:satOff val="0"/>
              <a:lumOff val="0"/>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Purpose</a:t>
          </a:r>
          <a:endParaRPr lang="en-US" sz="3000" kern="1200" dirty="0">
            <a:solidFill>
              <a:srgbClr val="7030A0"/>
            </a:solidFill>
          </a:endParaRPr>
        </a:p>
      </dsp:txBody>
      <dsp:txXfrm>
        <a:off x="2435559" y="442056"/>
        <a:ext cx="2571080" cy="651792"/>
      </dsp:txXfrm>
    </dsp:sp>
    <dsp:sp modelId="{12181702-DB3F-499B-B4E2-01A871806660}">
      <dsp:nvSpPr>
        <dsp:cNvPr id="0" name=""/>
        <dsp:cNvSpPr/>
      </dsp:nvSpPr>
      <dsp:spPr>
        <a:xfrm>
          <a:off x="2400299" y="1219398"/>
          <a:ext cx="2641600" cy="722312"/>
        </a:xfrm>
        <a:prstGeom prst="roundRect">
          <a:avLst/>
        </a:prstGeom>
        <a:solidFill>
          <a:schemeClr val="lt1">
            <a:alpha val="90000"/>
            <a:hueOff val="0"/>
            <a:satOff val="0"/>
            <a:lumOff val="0"/>
            <a:alphaOff val="0"/>
          </a:schemeClr>
        </a:solidFill>
        <a:ln w="5000" cap="rnd" cmpd="sng" algn="ctr">
          <a:solidFill>
            <a:schemeClr val="accent3">
              <a:hueOff val="3750088"/>
              <a:satOff val="-5627"/>
              <a:lumOff val="-915"/>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Pragmatics</a:t>
          </a:r>
          <a:endParaRPr lang="en-US" sz="3000" kern="1200" dirty="0">
            <a:solidFill>
              <a:srgbClr val="7030A0"/>
            </a:solidFill>
          </a:endParaRPr>
        </a:p>
      </dsp:txBody>
      <dsp:txXfrm>
        <a:off x="2435559" y="1254658"/>
        <a:ext cx="2571080" cy="651792"/>
      </dsp:txXfrm>
    </dsp:sp>
    <dsp:sp modelId="{1C8E92C5-B709-47E0-A216-9599B41B90BF}">
      <dsp:nvSpPr>
        <dsp:cNvPr id="0" name=""/>
        <dsp:cNvSpPr/>
      </dsp:nvSpPr>
      <dsp:spPr>
        <a:xfrm>
          <a:off x="2400299" y="2032000"/>
          <a:ext cx="2641600" cy="722312"/>
        </a:xfrm>
        <a:prstGeom prst="roundRect">
          <a:avLst/>
        </a:prstGeom>
        <a:solidFill>
          <a:schemeClr val="lt1">
            <a:alpha val="90000"/>
            <a:hueOff val="0"/>
            <a:satOff val="0"/>
            <a:lumOff val="0"/>
            <a:alphaOff val="0"/>
          </a:schemeClr>
        </a:solidFill>
        <a:ln w="5000" cap="rnd" cmpd="sng" algn="ctr">
          <a:solidFill>
            <a:schemeClr val="accent3">
              <a:hueOff val="7500176"/>
              <a:satOff val="-11253"/>
              <a:lumOff val="-1830"/>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Semantics</a:t>
          </a:r>
          <a:endParaRPr lang="en-US" sz="3000" kern="1200" dirty="0">
            <a:solidFill>
              <a:srgbClr val="7030A0"/>
            </a:solidFill>
          </a:endParaRPr>
        </a:p>
      </dsp:txBody>
      <dsp:txXfrm>
        <a:off x="2435559" y="2067260"/>
        <a:ext cx="2571080" cy="651792"/>
      </dsp:txXfrm>
    </dsp:sp>
    <dsp:sp modelId="{8410FFD1-B849-44FA-9C8A-1162B0759E9D}">
      <dsp:nvSpPr>
        <dsp:cNvPr id="0" name=""/>
        <dsp:cNvSpPr/>
      </dsp:nvSpPr>
      <dsp:spPr>
        <a:xfrm>
          <a:off x="2400299" y="2844601"/>
          <a:ext cx="2641600" cy="722312"/>
        </a:xfrm>
        <a:prstGeom prst="roundRect">
          <a:avLst/>
        </a:prstGeom>
        <a:solidFill>
          <a:schemeClr val="lt1">
            <a:alpha val="90000"/>
            <a:hueOff val="0"/>
            <a:satOff val="0"/>
            <a:lumOff val="0"/>
            <a:alphaOff val="0"/>
          </a:schemeClr>
        </a:solidFill>
        <a:ln w="5000" cap="rnd" cmpd="sng" algn="ctr">
          <a:solidFill>
            <a:schemeClr val="accent3">
              <a:hueOff val="11250264"/>
              <a:satOff val="-16880"/>
              <a:lumOff val="-2745"/>
              <a:alphaOff val="0"/>
            </a:schemeClr>
          </a:solidFill>
          <a:prstDash val="solid"/>
        </a:ln>
        <a:effectLst>
          <a:outerShdw blurRad="39000" dist="25400" dir="9000000" rotWithShape="0">
            <a:srgbClr val="1A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7030A0"/>
              </a:solidFill>
            </a:rPr>
            <a:t>Syntax</a:t>
          </a:r>
          <a:endParaRPr lang="en-US" sz="3000" kern="1200" dirty="0">
            <a:solidFill>
              <a:srgbClr val="7030A0"/>
            </a:solidFill>
          </a:endParaRPr>
        </a:p>
      </dsp:txBody>
      <dsp:txXfrm>
        <a:off x="2435559" y="2879861"/>
        <a:ext cx="2571080" cy="651792"/>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0A905C-0F91-45DA-9341-3458BDBBC355}" type="datetimeFigureOut">
              <a:rPr lang="en-US" smtClean="0"/>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6617E-955B-40A4-9D33-10D9DBEABBE6}" type="slidenum">
              <a:rPr lang="en-US" smtClean="0"/>
              <a:t>‹#›</a:t>
            </a:fld>
            <a:endParaRPr lang="en-US"/>
          </a:p>
        </p:txBody>
      </p:sp>
    </p:spTree>
    <p:extLst>
      <p:ext uri="{BB962C8B-B14F-4D97-AF65-F5344CB8AC3E}">
        <p14:creationId xmlns:p14="http://schemas.microsoft.com/office/powerpoint/2010/main" val="131120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Isaiah</a:t>
            </a:r>
            <a:r>
              <a:rPr lang="en-US" baseline="0" dirty="0" smtClean="0"/>
              <a:t> 44:8. Not only is there a God, but there is only one true God. God was not formed or created but has existed before all things and will likewise continue to exist after all things. He is the first and the last, the alpha and omega (Rev. 1:11). He is before all things. </a:t>
            </a:r>
            <a:r>
              <a:rPr lang="en-US" baseline="0" smtClean="0"/>
              <a:t>Col 1:17, “And He is before all things, and in Him all things consist.”</a:t>
            </a:r>
            <a:endParaRPr lang="en-US" dirty="0"/>
          </a:p>
        </p:txBody>
      </p:sp>
      <p:sp>
        <p:nvSpPr>
          <p:cNvPr id="4" name="Slide Number Placeholder 3"/>
          <p:cNvSpPr>
            <a:spLocks noGrp="1"/>
          </p:cNvSpPr>
          <p:nvPr>
            <p:ph type="sldNum" sz="quarter" idx="10"/>
          </p:nvPr>
        </p:nvSpPr>
        <p:spPr/>
        <p:txBody>
          <a:bodyPr/>
          <a:lstStyle/>
          <a:p>
            <a:fld id="{1CEE049D-E1F0-4DF1-A408-A2E3AF6F5FA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89929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4QPs</a:t>
            </a:r>
            <a:r>
              <a:rPr lang="en-US" sz="1200" baseline="30000" dirty="0" smtClean="0"/>
              <a:t>f </a:t>
            </a:r>
            <a:r>
              <a:rPr lang="en-US" sz="1200" baseline="0" dirty="0" smtClean="0"/>
              <a:t> 4 (cave 4); Q (Qumran; [</a:t>
            </a:r>
            <a:r>
              <a:rPr lang="en-US" sz="1200" b="0" i="0" kern="1200" dirty="0" err="1" smtClean="0">
                <a:solidFill>
                  <a:schemeClr val="tx1"/>
                </a:solidFill>
                <a:effectLst/>
                <a:latin typeface="+mn-lt"/>
                <a:ea typeface="+mn-ea"/>
                <a:cs typeface="+mn-cs"/>
              </a:rPr>
              <a:t>koom-rän</a:t>
            </a:r>
            <a:r>
              <a:rPr lang="en-US" sz="1200" b="0" i="0" kern="1200" dirty="0" smtClean="0">
                <a:solidFill>
                  <a:schemeClr val="tx1"/>
                </a:solidFill>
                <a:effectLst/>
                <a:latin typeface="+mn-lt"/>
                <a:ea typeface="+mn-ea"/>
                <a:cs typeface="+mn-cs"/>
              </a:rPr>
              <a:t>’</a:t>
            </a:r>
            <a:r>
              <a:rPr lang="en-US" sz="1200" baseline="0" dirty="0" smtClean="0"/>
              <a:t>]); Ps (Psalms) f (sixth scroll). This scroll may also be referred to as “4Q88” (the 88</a:t>
            </a:r>
            <a:r>
              <a:rPr lang="en-US" sz="1200" baseline="30000" dirty="0" smtClean="0"/>
              <a:t>th</a:t>
            </a:r>
            <a:r>
              <a:rPr lang="en-US" sz="1200" baseline="0" dirty="0" smtClean="0"/>
              <a:t> manuscript from cave 4).</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21</a:t>
            </a:fld>
            <a:endParaRPr lang="en-US"/>
          </a:p>
        </p:txBody>
      </p:sp>
    </p:spTree>
    <p:extLst>
      <p:ext uri="{BB962C8B-B14F-4D97-AF65-F5344CB8AC3E}">
        <p14:creationId xmlns:p14="http://schemas.microsoft.com/office/powerpoint/2010/main" val="210791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t>
            </a:r>
            <a:r>
              <a:rPr lang="en-US" baseline="0" dirty="0" smtClean="0"/>
              <a:t> recognizes that our solar system is governed by laws which ought to make us think that there is one who gave laws and upholds them. How could law come from chaos?</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22</a:t>
            </a:fld>
            <a:endParaRPr lang="en-US"/>
          </a:p>
        </p:txBody>
      </p:sp>
    </p:spTree>
    <p:extLst>
      <p:ext uri="{BB962C8B-B14F-4D97-AF65-F5344CB8AC3E}">
        <p14:creationId xmlns:p14="http://schemas.microsoft.com/office/powerpoint/2010/main" val="156276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a preciseness</a:t>
            </a:r>
            <a:r>
              <a:rPr lang="en-US" sz="1200" kern="1200" baseline="0" dirty="0" smtClean="0">
                <a:solidFill>
                  <a:schemeClr val="tx1"/>
                </a:solidFill>
                <a:effectLst/>
                <a:latin typeface="+mn-lt"/>
                <a:ea typeface="+mn-ea"/>
                <a:cs typeface="+mn-cs"/>
              </a:rPr>
              <a:t> of the solar system by which we can set our watches by. Our calendars are based on the earth’s orbit around the sun. How did this constancy come from chaos?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Regarding</a:t>
            </a:r>
            <a:r>
              <a:rPr lang="en-US" sz="1200" kern="1200" baseline="0" dirty="0" smtClean="0">
                <a:solidFill>
                  <a:schemeClr val="tx1"/>
                </a:solidFill>
                <a:effectLst/>
                <a:latin typeface="+mn-lt"/>
                <a:ea typeface="+mn-ea"/>
                <a:cs typeface="+mn-cs"/>
              </a:rPr>
              <a:t> orbit around the sun: Approximately </a:t>
            </a:r>
            <a:r>
              <a:rPr lang="en-US" sz="1200" kern="1200" dirty="0" smtClean="0">
                <a:solidFill>
                  <a:schemeClr val="tx1"/>
                </a:solidFill>
                <a:effectLst/>
                <a:latin typeface="+mn-lt"/>
                <a:ea typeface="+mn-ea"/>
                <a:cs typeface="+mn-cs"/>
              </a:rPr>
              <a:t>67,000 miles an hour. If the world stopped spinning the atmosphere would continue to spin and scour everything on the surface of the earth. If the earth slowed down, the balance between day and night would adversely affect vegetation growth. </a:t>
            </a:r>
            <a:endParaRPr lang="en-US" dirty="0"/>
          </a:p>
        </p:txBody>
      </p:sp>
      <p:sp>
        <p:nvSpPr>
          <p:cNvPr id="4" name="Slide Number Placeholder 3"/>
          <p:cNvSpPr>
            <a:spLocks noGrp="1"/>
          </p:cNvSpPr>
          <p:nvPr>
            <p:ph type="sldNum" sz="quarter" idx="10"/>
          </p:nvPr>
        </p:nvSpPr>
        <p:spPr/>
        <p:txBody>
          <a:bodyPr/>
          <a:lstStyle/>
          <a:p>
            <a:fld id="{E5C20F76-6824-40CF-B20B-0AD57E8DBED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23171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Perfect size: If the earth were twice the size it is now, gravity would make everything on earth weight 8 times what it currently weighs!</a:t>
            </a:r>
            <a:r>
              <a:rPr lang="en-US" sz="1200" kern="1200" baseline="0" dirty="0" smtClean="0">
                <a:solidFill>
                  <a:schemeClr val="tx1"/>
                </a:solidFill>
                <a:effectLst/>
                <a:latin typeface="+mn-lt"/>
                <a:ea typeface="+mn-ea"/>
                <a:cs typeface="+mn-cs"/>
              </a:rPr>
              <a:t> I would weigh over 1800 </a:t>
            </a:r>
            <a:r>
              <a:rPr lang="en-US" sz="1200" kern="1200" baseline="0" dirty="0" err="1" smtClean="0">
                <a:solidFill>
                  <a:schemeClr val="tx1"/>
                </a:solidFill>
                <a:effectLst/>
                <a:latin typeface="+mn-lt"/>
                <a:ea typeface="+mn-ea"/>
                <a:cs typeface="+mn-cs"/>
              </a:rPr>
              <a:t>lbs</a:t>
            </a:r>
            <a:r>
              <a:rPr lang="en-US" sz="1200" kern="1200" baseline="0" smtClean="0">
                <a:solidFill>
                  <a:schemeClr val="tx1"/>
                </a:solidFill>
                <a:effectLst/>
                <a:latin typeface="+mn-lt"/>
                <a:ea typeface="+mn-ea"/>
                <a:cs typeface="+mn-cs"/>
              </a:rPr>
              <a:t>! If </a:t>
            </a:r>
            <a:r>
              <a:rPr lang="en-US" sz="1200" kern="1200" baseline="0" dirty="0" smtClean="0">
                <a:solidFill>
                  <a:schemeClr val="tx1"/>
                </a:solidFill>
                <a:effectLst/>
                <a:latin typeface="+mn-lt"/>
                <a:ea typeface="+mn-ea"/>
                <a:cs typeface="+mn-cs"/>
              </a:rPr>
              <a:t>the earth were significantly smaller, the atmosphere would be too thin to provide protection against the thousands of meteors which contact the earth’s atmosphere every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is the probability of a universe that has no defined purpose,</a:t>
            </a:r>
            <a:r>
              <a:rPr lang="en-US" sz="1200" kern="1200" baseline="0" dirty="0" smtClean="0">
                <a:solidFill>
                  <a:schemeClr val="tx1"/>
                </a:solidFill>
                <a:effectLst/>
                <a:latin typeface="+mn-lt"/>
                <a:ea typeface="+mn-ea"/>
                <a:cs typeface="+mn-cs"/>
              </a:rPr>
              <a:t> which was </a:t>
            </a:r>
            <a:r>
              <a:rPr lang="en-US" sz="1200" kern="1200" dirty="0" smtClean="0">
                <a:solidFill>
                  <a:schemeClr val="tx1"/>
                </a:solidFill>
                <a:effectLst/>
                <a:latin typeface="+mn-lt"/>
                <a:ea typeface="+mn-ea"/>
                <a:cs typeface="+mn-cs"/>
              </a:rPr>
              <a:t>conceived</a:t>
            </a:r>
            <a:r>
              <a:rPr lang="en-US" sz="1200" kern="1200" baseline="0" dirty="0" smtClean="0">
                <a:solidFill>
                  <a:schemeClr val="tx1"/>
                </a:solidFill>
                <a:effectLst/>
                <a:latin typeface="+mn-lt"/>
                <a:ea typeface="+mn-ea"/>
                <a:cs typeface="+mn-cs"/>
              </a:rPr>
              <a:t> and guided by chance, chaos and randomness, to created an </a:t>
            </a:r>
            <a:r>
              <a:rPr lang="en-US" sz="1200" kern="1200" dirty="0" smtClean="0">
                <a:solidFill>
                  <a:schemeClr val="tx1"/>
                </a:solidFill>
                <a:effectLst/>
                <a:latin typeface="+mn-lt"/>
                <a:ea typeface="+mn-ea"/>
                <a:cs typeface="+mn-cs"/>
              </a:rPr>
              <a:t>environment that is suitable for life—life</a:t>
            </a:r>
            <a:r>
              <a:rPr lang="en-US" sz="1200" kern="1200" baseline="0" dirty="0" smtClean="0">
                <a:solidFill>
                  <a:schemeClr val="tx1"/>
                </a:solidFill>
                <a:effectLst/>
                <a:latin typeface="+mn-lt"/>
                <a:ea typeface="+mn-ea"/>
                <a:cs typeface="+mn-cs"/>
              </a:rPr>
              <a:t> that is </a:t>
            </a:r>
            <a:r>
              <a:rPr lang="en-US" sz="1200" kern="1200" dirty="0" smtClean="0">
                <a:solidFill>
                  <a:schemeClr val="tx1"/>
                </a:solidFill>
                <a:effectLst/>
                <a:latin typeface="+mn-lt"/>
                <a:ea typeface="+mn-ea"/>
                <a:cs typeface="+mn-cs"/>
              </a:rPr>
              <a:t>fixated with discovering purpose? What is the</a:t>
            </a:r>
            <a:r>
              <a:rPr lang="en-US" sz="1200" kern="1200" baseline="0" dirty="0" smtClean="0">
                <a:solidFill>
                  <a:schemeClr val="tx1"/>
                </a:solidFill>
                <a:effectLst/>
                <a:latin typeface="+mn-lt"/>
                <a:ea typeface="+mn-ea"/>
                <a:cs typeface="+mn-cs"/>
              </a:rPr>
              <a:t> chance of that? </a:t>
            </a:r>
            <a:r>
              <a:rPr lang="en-US" sz="1200" kern="1200" dirty="0" smtClean="0">
                <a:solidFill>
                  <a:schemeClr val="tx1"/>
                </a:solidFill>
                <a:effectLst/>
                <a:latin typeface="+mn-lt"/>
                <a:ea typeface="+mn-ea"/>
                <a:cs typeface="+mn-cs"/>
              </a:rPr>
              <a:t>Keep in mind, that no other place in the universe has been discovered which is hospitable for life. </a:t>
            </a:r>
          </a:p>
          <a:p>
            <a:endParaRPr lang="en-US" dirty="0"/>
          </a:p>
        </p:txBody>
      </p:sp>
      <p:sp>
        <p:nvSpPr>
          <p:cNvPr id="4" name="Slide Number Placeholder 3"/>
          <p:cNvSpPr>
            <a:spLocks noGrp="1"/>
          </p:cNvSpPr>
          <p:nvPr>
            <p:ph type="sldNum" sz="quarter" idx="10"/>
          </p:nvPr>
        </p:nvSpPr>
        <p:spPr/>
        <p:txBody>
          <a:bodyPr/>
          <a:lstStyle/>
          <a:p>
            <a:fld id="{E5C20F76-6824-40CF-B20B-0AD57E8DBED9}" type="slidenum">
              <a:rPr lang="en-US" smtClean="0"/>
              <a:t>24</a:t>
            </a:fld>
            <a:endParaRPr lang="en-US"/>
          </a:p>
        </p:txBody>
      </p:sp>
    </p:spTree>
    <p:extLst>
      <p:ext uri="{BB962C8B-B14F-4D97-AF65-F5344CB8AC3E}">
        <p14:creationId xmlns:p14="http://schemas.microsoft.com/office/powerpoint/2010/main" val="2596421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 1 quadrillion</a:t>
            </a:r>
            <a:r>
              <a:rPr lang="en-US" baseline="0" dirty="0" smtClean="0"/>
              <a:t> or 1 in 1000 trillions.</a:t>
            </a:r>
            <a:endParaRPr lang="en-US" dirty="0"/>
          </a:p>
        </p:txBody>
      </p:sp>
      <p:sp>
        <p:nvSpPr>
          <p:cNvPr id="4" name="Slide Number Placeholder 3"/>
          <p:cNvSpPr>
            <a:spLocks noGrp="1"/>
          </p:cNvSpPr>
          <p:nvPr>
            <p:ph type="sldNum" sz="quarter" idx="10"/>
          </p:nvPr>
        </p:nvSpPr>
        <p:spPr/>
        <p:txBody>
          <a:bodyPr/>
          <a:lstStyle/>
          <a:p>
            <a:fld id="{E5C20F76-6824-40CF-B20B-0AD57E8DBED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9754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200" dirty="0" smtClean="0"/>
              <a:t>Consciousness, will, information, memory, etc.</a:t>
            </a:r>
          </a:p>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29</a:t>
            </a:fld>
            <a:endParaRPr lang="en-US"/>
          </a:p>
        </p:txBody>
      </p:sp>
    </p:spTree>
    <p:extLst>
      <p:ext uri="{BB962C8B-B14F-4D97-AF65-F5344CB8AC3E}">
        <p14:creationId xmlns:p14="http://schemas.microsoft.com/office/powerpoint/2010/main" val="271123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writing a message in the sand. This</a:t>
            </a:r>
            <a:r>
              <a:rPr lang="en-US" baseline="0" dirty="0" smtClean="0"/>
              <a:t> conveys that information is written in matter, but is not itself matter.  Information is therefore “massless.”</a:t>
            </a:r>
          </a:p>
          <a:p>
            <a:endParaRPr lang="en-US" baseline="0" dirty="0" smtClean="0"/>
          </a:p>
          <a:p>
            <a:r>
              <a:rPr lang="en-US" baseline="0" dirty="0" smtClean="0"/>
              <a:t>Writing on a chalk board can relate information. The chalk is not information. If I take my hand and wipe the chalk, all I have is chalk dust on my hand, but I have no information.</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31</a:t>
            </a:fld>
            <a:endParaRPr lang="en-US"/>
          </a:p>
        </p:txBody>
      </p:sp>
    </p:spTree>
    <p:extLst>
      <p:ext uri="{BB962C8B-B14F-4D97-AF65-F5344CB8AC3E}">
        <p14:creationId xmlns:p14="http://schemas.microsoft.com/office/powerpoint/2010/main" val="375733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books would you guess? 1,</a:t>
            </a:r>
            <a:r>
              <a:rPr lang="en-US" baseline="0" dirty="0" smtClean="0"/>
              <a:t> 10, 100?</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37</a:t>
            </a:fld>
            <a:endParaRPr lang="en-US"/>
          </a:p>
        </p:txBody>
      </p:sp>
    </p:spTree>
    <p:extLst>
      <p:ext uri="{BB962C8B-B14F-4D97-AF65-F5344CB8AC3E}">
        <p14:creationId xmlns:p14="http://schemas.microsoft.com/office/powerpoint/2010/main" val="109279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38</a:t>
            </a:fld>
            <a:endParaRPr lang="en-US"/>
          </a:p>
        </p:txBody>
      </p:sp>
    </p:spTree>
    <p:extLst>
      <p:ext uri="{BB962C8B-B14F-4D97-AF65-F5344CB8AC3E}">
        <p14:creationId xmlns:p14="http://schemas.microsoft.com/office/powerpoint/2010/main" val="553151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English</a:t>
            </a:r>
            <a:r>
              <a:rPr lang="en-US" baseline="0" dirty="0" smtClean="0"/>
              <a:t> speakers can combine symbols and letters to form hundreds of thousands of words which can are used to convey information in the English language. Likewise, the four nucleotides are combined into twenty amino acids to produce all the proteins needed for the diversity of life.</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41</a:t>
            </a:fld>
            <a:endParaRPr lang="en-US"/>
          </a:p>
        </p:txBody>
      </p:sp>
    </p:spTree>
    <p:extLst>
      <p:ext uri="{BB962C8B-B14F-4D97-AF65-F5344CB8AC3E}">
        <p14:creationId xmlns:p14="http://schemas.microsoft.com/office/powerpoint/2010/main" val="310814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B1632F-3D65-4B10-B8FE-CB15CDAE9304}"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Wallace, Steven J.</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www.revelationandcreation.com</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I Believe In Creation</a:t>
            </a:r>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42</a:t>
            </a:fld>
            <a:endParaRPr lang="en-US"/>
          </a:p>
        </p:txBody>
      </p:sp>
    </p:spTree>
    <p:extLst>
      <p:ext uri="{BB962C8B-B14F-4D97-AF65-F5344CB8AC3E}">
        <p14:creationId xmlns:p14="http://schemas.microsoft.com/office/powerpoint/2010/main" val="640320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45</a:t>
            </a:fld>
            <a:endParaRPr lang="en-US"/>
          </a:p>
        </p:txBody>
      </p:sp>
    </p:spTree>
    <p:extLst>
      <p:ext uri="{BB962C8B-B14F-4D97-AF65-F5344CB8AC3E}">
        <p14:creationId xmlns:p14="http://schemas.microsoft.com/office/powerpoint/2010/main" val="872688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many places</a:t>
            </a:r>
            <a:r>
              <a:rPr lang="en-US" baseline="0" dirty="0" smtClean="0"/>
              <a:t> in scripture where these levels of information are observed (see also Neh. 8:8-17).</a:t>
            </a:r>
            <a:endParaRPr lang="en-US" dirty="0" smtClean="0"/>
          </a:p>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640320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64032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4</a:t>
            </a:fld>
            <a:endParaRPr lang="en-US"/>
          </a:p>
        </p:txBody>
      </p:sp>
    </p:spTree>
    <p:extLst>
      <p:ext uri="{BB962C8B-B14F-4D97-AF65-F5344CB8AC3E}">
        <p14:creationId xmlns:p14="http://schemas.microsoft.com/office/powerpoint/2010/main" val="153511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35111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35111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something is unseen does not make it unreal. </a:t>
            </a:r>
            <a:endParaRPr lang="en-US" dirty="0"/>
          </a:p>
        </p:txBody>
      </p:sp>
      <p:sp>
        <p:nvSpPr>
          <p:cNvPr id="4" name="Slide Number Placeholder 3"/>
          <p:cNvSpPr>
            <a:spLocks noGrp="1"/>
          </p:cNvSpPr>
          <p:nvPr>
            <p:ph type="sldNum" sz="quarter" idx="10"/>
          </p:nvPr>
        </p:nvSpPr>
        <p:spPr/>
        <p:txBody>
          <a:bodyPr/>
          <a:lstStyle/>
          <a:p>
            <a:fld id="{9AF6617E-955B-40A4-9D33-10D9DBEABBE6}" type="slidenum">
              <a:rPr lang="en-US" smtClean="0"/>
              <a:t>8</a:t>
            </a:fld>
            <a:endParaRPr lang="en-US"/>
          </a:p>
        </p:txBody>
      </p:sp>
    </p:spTree>
    <p:extLst>
      <p:ext uri="{BB962C8B-B14F-4D97-AF65-F5344CB8AC3E}">
        <p14:creationId xmlns:p14="http://schemas.microsoft.com/office/powerpoint/2010/main" val="101634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live life</a:t>
            </a:r>
            <a:r>
              <a:rPr lang="en-US" baseline="0" dirty="0" smtClean="0"/>
              <a:t> being governed by a strict scientism, then we will be forced to reject all historical statements.</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14</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a:t>
            </a:r>
            <a:r>
              <a:rPr lang="en-US" baseline="0" dirty="0" smtClean="0"/>
              <a:t> you believe Mount Rushmore is real?  How many of you have seen it? How many of you saw it with your own eyes?  More people believe it is real than the number of people who actually saw it?  For those of you who haven’t seen it, how do you know the whole Mount Rushmore thing is not just a fabrication?  For those of you who have seen it, how did we get it?</a:t>
            </a:r>
            <a:endParaRPr lang="en-US" dirty="0"/>
          </a:p>
        </p:txBody>
      </p:sp>
      <p:sp>
        <p:nvSpPr>
          <p:cNvPr id="4" name="Slide Number Placeholder 3"/>
          <p:cNvSpPr>
            <a:spLocks noGrp="1"/>
          </p:cNvSpPr>
          <p:nvPr>
            <p:ph type="sldNum" sz="quarter" idx="10"/>
          </p:nvPr>
        </p:nvSpPr>
        <p:spPr/>
        <p:txBody>
          <a:bodyPr/>
          <a:lstStyle/>
          <a:p>
            <a:fld id="{A9934599-65A1-4935-A948-13937C834129}" type="slidenum">
              <a:rPr lang="en-US" smtClean="0">
                <a:solidFill>
                  <a:prstClr val="black"/>
                </a:solidFill>
              </a:rPr>
              <a:pPr/>
              <a:t>15</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Wallace, Steven J.</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"Why I Believe In God"</a:t>
            </a:r>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Aug.</a:t>
            </a:r>
            <a:r>
              <a:rPr lang="en-US" sz="1200" kern="1200" baseline="0" dirty="0" smtClean="0">
                <a:solidFill>
                  <a:schemeClr val="tx1"/>
                </a:solidFill>
                <a:effectLst/>
                <a:latin typeface="+mn-lt"/>
                <a:ea typeface="+mn-ea"/>
                <a:cs typeface="+mn-cs"/>
              </a:rPr>
              <a:t>, 2010 - Sunnyside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 there a God?” Such is the question that has been asked by countless numbers throughout time. This question has been met with a resounding answer by a myriad of voices in switching the “is” and “there.” [click]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we gladly join the ancient echo asserting “There is a God!” This answer was given by various men in various circumstances who provided various. King David stood before a giant of a man and an imposing army of infidels and said, “…And this day I will give the carcasses of the camp of the Philistines to the birds of the air and the wild beasts of the earth, that all the earth may know that there is a God in Israel” (1 Sam. 17:46).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Hundreds of years later, Daniel made this assertion to one of the most powerful rulers the world has ever known. He exclaimed to the perplexed Nebuchadnezzar, “But there is a God in heaven who reveals secrets, and He has made known to King Nebuchadnezzar what will be in the latter days….” (Dan. 2:28).</a:t>
            </a:r>
          </a:p>
          <a:p>
            <a:endParaRPr lang="en-US" dirty="0"/>
          </a:p>
        </p:txBody>
      </p:sp>
      <p:sp>
        <p:nvSpPr>
          <p:cNvPr id="4" name="Slide Number Placeholder 3"/>
          <p:cNvSpPr>
            <a:spLocks noGrp="1"/>
          </p:cNvSpPr>
          <p:nvPr>
            <p:ph type="sldNum" sz="quarter" idx="10"/>
          </p:nvPr>
        </p:nvSpPr>
        <p:spPr/>
        <p:txBody>
          <a:bodyPr/>
          <a:lstStyle/>
          <a:p>
            <a:fld id="{E5C20F76-6824-40CF-B20B-0AD57E8DBED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7634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a:solidFill>
                  <a:srgbClr val="1F497D"/>
                </a:solidFill>
              </a:rPr>
              <a:pPr/>
              <a:t>5/28/2013</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355701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64275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3229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5680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2154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4758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87811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737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5435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721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436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292297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6994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0008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5909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882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331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828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254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203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097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76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530831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919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2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418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206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404579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8406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76650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9123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92808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474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278514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5665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91725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2873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6631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6840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extLst>
      <p:ext uri="{BB962C8B-B14F-4D97-AF65-F5344CB8AC3E}">
        <p14:creationId xmlns:p14="http://schemas.microsoft.com/office/powerpoint/2010/main" val="1150155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574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61227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14408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373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288198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67684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1344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6811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74512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7464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6478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a:solidFill>
                  <a:srgbClr val="1F497D"/>
                </a:solidFill>
              </a:rPr>
              <a:pPr/>
              <a:t>5/28/2013</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2800670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062261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5395990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65120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89148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612188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316742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6295424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83337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981031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577469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77960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3" name="Rectangle 3"/>
          <p:cNvSpPr>
            <a:spLocks noGrp="1"/>
          </p:cNvSpPr>
          <p:nvPr>
            <p:ph type="ftr" sz="quarter" idx="11"/>
          </p:nvPr>
        </p:nvSpPr>
        <p:spPr/>
        <p:txBody>
          <a:bodyPr/>
          <a:lstStyle/>
          <a:p>
            <a:endParaRPr>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84652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89128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688B6BAE-978F-4C15-9351-B3ED567E37C7}" type="datetimeFigureOut">
              <a:rPr>
                <a:solidFill>
                  <a:srgbClr val="1F497D"/>
                </a:solidFill>
              </a:rPr>
              <a:pPr/>
              <a:t>5/28/2013</a:t>
            </a:fld>
            <a:endParaRPr>
              <a:solidFill>
                <a:srgbClr val="1F497D"/>
              </a:solidFill>
            </a:endParaRPr>
          </a:p>
        </p:txBody>
      </p:sp>
      <p:sp>
        <p:nvSpPr>
          <p:cNvPr id="6" name="Rectangle 6"/>
          <p:cNvSpPr>
            <a:spLocks noGrp="1"/>
          </p:cNvSpPr>
          <p:nvPr>
            <p:ph type="ftr" sz="quarter" idx="11"/>
          </p:nvPr>
        </p:nvSpPr>
        <p:spPr/>
        <p:txBody>
          <a:bodyPr/>
          <a:lstStyle/>
          <a:p>
            <a:endParaRPr>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58555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a:solidFill>
                  <a:srgbClr val="1F497D"/>
                </a:solidFill>
              </a:rPr>
              <a:pPr/>
              <a:t>5/28/2013</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50532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523127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1D70C-4BB2-45E5-9C59-3B8FB246FCAD}" type="datetimeFigureOut">
              <a:rPr lang="en-US" smtClean="0">
                <a:solidFill>
                  <a:prstClr val="black">
                    <a:tint val="75000"/>
                  </a:prstClr>
                </a:solidFill>
              </a:rPr>
              <a:pPr/>
              <a:t>6/28/2013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E447B-A7D5-4048-AA1C-B02589ECB0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3250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197300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F5B472A-8161-4807-BB44-AC596956BD53}"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2408E80-9C81-480B-9AA0-84F4C967FD9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293150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688B6BAE-978F-4C15-9351-B3ED567E37C7}" type="datetimeFigureOut">
              <a:rPr>
                <a:solidFill>
                  <a:srgbClr val="1F497D"/>
                </a:solidFill>
              </a:rPr>
              <a:pPr/>
              <a:t>5/28/2013</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AA0FC402-6E87-4444-BAD8-E8E6EBA6370C}"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201320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rgbClr val="C00000"/>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rgbClr val="C00000"/>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6.xml"/><Relationship Id="rId5" Type="http://schemas.openxmlformats.org/officeDocument/2006/relationships/image" Target="../media/image20.wmf"/><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creation.com/laws-of-information-1#txtRef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6.wmf"/><Relationship Id="rId5" Type="http://schemas.openxmlformats.org/officeDocument/2006/relationships/image" Target="../media/image22.wmf"/><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www.nature.com/nature/journal/v421/n6921/abs/nature01410.html" TargetMode="Externa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32.jpe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5.gif"/><Relationship Id="rId4" Type="http://schemas.openxmlformats.org/officeDocument/2006/relationships/hyperlink" Target="http://www.answersingenesis.org/articles/nab2/information-evidence-for-a-creato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85800" y="1143000"/>
            <a:ext cx="8229600" cy="3429000"/>
          </a:xfrm>
        </p:spPr>
        <p:txBody>
          <a:bodyPr>
            <a:normAutofit/>
          </a:bodyPr>
          <a:lstStyle/>
          <a:p>
            <a:pPr indent="0">
              <a:buNone/>
            </a:pPr>
            <a:r>
              <a:rPr lang="en-US" sz="3600" dirty="0" smtClean="0"/>
              <a:t>"</a:t>
            </a:r>
            <a:r>
              <a:rPr lang="en-US" sz="3600" dirty="0"/>
              <a:t>You are My witnesses," says the LORD, "And My servant whom I have chosen, </a:t>
            </a:r>
            <a:r>
              <a:rPr lang="en-US" sz="3600" b="1" dirty="0"/>
              <a:t>That you may know and believe Me</a:t>
            </a:r>
            <a:r>
              <a:rPr lang="en-US" sz="3600" dirty="0"/>
              <a:t>, And understand that I am He. </a:t>
            </a:r>
            <a:r>
              <a:rPr lang="en-US" sz="3600" b="1" dirty="0"/>
              <a:t>Before Me there was no God formed, Nor shall there be after Me.</a:t>
            </a:r>
          </a:p>
        </p:txBody>
      </p:sp>
      <p:sp>
        <p:nvSpPr>
          <p:cNvPr id="6" name="Rectangle 5"/>
          <p:cNvSpPr/>
          <p:nvPr/>
        </p:nvSpPr>
        <p:spPr>
          <a:xfrm>
            <a:off x="685800" y="4907122"/>
            <a:ext cx="4936672" cy="1265078"/>
          </a:xfrm>
          <a:prstGeom prst="rect">
            <a:avLst/>
          </a:prstGeom>
        </p:spPr>
        <p:txBody>
          <a:bodyPr wrap="none">
            <a:prstTxWarp prst="textPlain">
              <a:avLst/>
            </a:prstTxWarp>
            <a:spAutoFit/>
          </a:bodyPr>
          <a:lstStyle/>
          <a:p>
            <a:pPr algn="r">
              <a:buClr>
                <a:srgbClr val="C00000"/>
              </a:buClr>
              <a:buSzPct val="80000"/>
            </a:pPr>
            <a:r>
              <a:rPr lang="en-US" sz="3600" b="1" kern="0" dirty="0" smtClean="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Isaiah 43:10</a:t>
            </a:r>
            <a:endParaRPr lang="en-US" sz="3600" b="1" kern="0" dirty="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599412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latin typeface="Aharoni" pitchFamily="2" charset="-79"/>
                <a:cs typeface="Aharoni" pitchFamily="2" charset="-79"/>
              </a:rPr>
              <a:t>Evidence &amp; Faith</a:t>
            </a:r>
            <a:endParaRPr lang="en-US" sz="4400"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sz="quarter" idx="4294967295"/>
          </p:nvPr>
        </p:nvSpPr>
        <p:spPr>
          <a:xfrm>
            <a:off x="609600" y="1600200"/>
            <a:ext cx="4038600" cy="4876800"/>
          </a:xfrm>
          <a:prstGeom prst="rect">
            <a:avLst/>
          </a:prstGeom>
        </p:spPr>
        <p:txBody>
          <a:bodyPr>
            <a:normAutofit/>
          </a:bodyPr>
          <a:lstStyle/>
          <a:p>
            <a:pPr marL="457200" indent="-457200"/>
            <a:r>
              <a:rPr lang="en-US" sz="3200" dirty="0" smtClean="0"/>
              <a:t>How can a person believe and love someone he has not seen? </a:t>
            </a:r>
          </a:p>
          <a:p>
            <a:pPr lvl="1"/>
            <a:r>
              <a:rPr lang="en-US" sz="2600" dirty="0"/>
              <a:t>“</a:t>
            </a:r>
            <a:r>
              <a:rPr lang="en-US" sz="2600" b="1" dirty="0">
                <a:solidFill>
                  <a:schemeClr val="accent6">
                    <a:lumMod val="75000"/>
                  </a:schemeClr>
                </a:solidFill>
              </a:rPr>
              <a:t>whom having not seen you love. </a:t>
            </a:r>
            <a:r>
              <a:rPr lang="en-US" sz="2600" dirty="0"/>
              <a:t>Though now you do not see Him, yet </a:t>
            </a:r>
            <a:r>
              <a:rPr lang="en-US" sz="2600" b="1" dirty="0">
                <a:solidFill>
                  <a:srgbClr val="FFFF00"/>
                </a:solidFill>
                <a:effectLst>
                  <a:glow rad="63500">
                    <a:schemeClr val="accent6">
                      <a:satMod val="175000"/>
                      <a:alpha val="40000"/>
                    </a:schemeClr>
                  </a:glow>
                </a:effectLst>
              </a:rPr>
              <a:t>believing</a:t>
            </a:r>
            <a:r>
              <a:rPr lang="en-US" sz="2600" dirty="0"/>
              <a:t>, you rejoice with joy inexpressible and full of </a:t>
            </a:r>
            <a:r>
              <a:rPr lang="en-US" sz="2600" dirty="0" smtClean="0"/>
              <a:t>glory” (1 Pet. 1:8)</a:t>
            </a:r>
            <a:endParaRPr lang="en-US" sz="2600" dirty="0"/>
          </a:p>
        </p:txBody>
      </p:sp>
      <p:graphicFrame>
        <p:nvGraphicFramePr>
          <p:cNvPr id="5" name="Diagram 4"/>
          <p:cNvGraphicFramePr/>
          <p:nvPr>
            <p:extLst>
              <p:ext uri="{D42A27DB-BD31-4B8C-83A1-F6EECF244321}">
                <p14:modId xmlns:p14="http://schemas.microsoft.com/office/powerpoint/2010/main" val="3377121473"/>
              </p:ext>
            </p:extLst>
          </p:nvPr>
        </p:nvGraphicFramePr>
        <p:xfrm>
          <a:off x="4800600" y="1676400"/>
          <a:ext cx="4191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050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Ref idx="1002">
        <a:schemeClr val="bg1"/>
      </p:bgRef>
    </p:bg>
    <p:spTree>
      <p:nvGrpSpPr>
        <p:cNvPr id="1" name=""/>
        <p:cNvGrpSpPr/>
        <p:nvPr/>
      </p:nvGrpSpPr>
      <p:grpSpPr>
        <a:xfrm>
          <a:off x="0" y="0"/>
          <a:ext cx="0" cy="0"/>
          <a:chOff x="0" y="0"/>
          <a:chExt cx="0" cy="0"/>
        </a:xfrm>
      </p:grpSpPr>
      <p:cxnSp>
        <p:nvCxnSpPr>
          <p:cNvPr id="7" name="Straight Arrow Connector 6"/>
          <p:cNvCxnSpPr>
            <a:stCxn id="4" idx="2"/>
          </p:cNvCxnSpPr>
          <p:nvPr/>
        </p:nvCxnSpPr>
        <p:spPr>
          <a:xfrm>
            <a:off x="3297997" y="2687598"/>
            <a:ext cx="2340544" cy="741402"/>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p:txBody>
          <a:bodyPr>
            <a:normAutofit/>
          </a:bodyPr>
          <a:lstStyle/>
          <a:p>
            <a:r>
              <a:rPr lang="en-US" sz="4400" dirty="0" smtClean="0">
                <a:effectLst>
                  <a:outerShdw blurRad="38100" dist="38100" dir="2700000" algn="tl">
                    <a:srgbClr val="000000">
                      <a:alpha val="43137"/>
                    </a:srgbClr>
                  </a:outerShdw>
                </a:effectLst>
                <a:latin typeface="Aharoni" pitchFamily="2" charset="-79"/>
                <a:cs typeface="Aharoni" pitchFamily="2" charset="-79"/>
              </a:rPr>
              <a:t>Evidence &amp; Faith</a:t>
            </a:r>
            <a:endParaRPr lang="en-US" sz="4400" dirty="0">
              <a:effectLst>
                <a:outerShdw blurRad="38100" dist="38100" dir="2700000" algn="tl">
                  <a:srgbClr val="000000">
                    <a:alpha val="43137"/>
                  </a:srgbClr>
                </a:outerShdw>
              </a:effectLst>
              <a:latin typeface="Aharoni" pitchFamily="2" charset="-79"/>
              <a:cs typeface="Aharoni" pitchFamily="2" charset="-79"/>
            </a:endParaRPr>
          </a:p>
        </p:txBody>
      </p:sp>
      <p:graphicFrame>
        <p:nvGraphicFramePr>
          <p:cNvPr id="5" name="Diagram 4"/>
          <p:cNvGraphicFramePr/>
          <p:nvPr>
            <p:extLst>
              <p:ext uri="{D42A27DB-BD31-4B8C-83A1-F6EECF244321}">
                <p14:modId xmlns:p14="http://schemas.microsoft.com/office/powerpoint/2010/main" val="759293150"/>
              </p:ext>
            </p:extLst>
          </p:nvPr>
        </p:nvGraphicFramePr>
        <p:xfrm>
          <a:off x="4800600" y="1676400"/>
          <a:ext cx="4191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09600" y="2133600"/>
            <a:ext cx="5376793" cy="553998"/>
          </a:xfrm>
          <a:prstGeom prst="rect">
            <a:avLst/>
          </a:prstGeom>
          <a:ln w="3810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000" dirty="0" smtClean="0">
                <a:latin typeface="Berlin Sans FB Demi" pitchFamily="34" charset="0"/>
              </a:rPr>
              <a:t>Evidence Had To Be Presented</a:t>
            </a:r>
            <a:endParaRPr lang="en-US" sz="3000" dirty="0">
              <a:latin typeface="Berlin Sans FB Demi" pitchFamily="34" charset="0"/>
            </a:endParaRPr>
          </a:p>
        </p:txBody>
      </p:sp>
      <p:sp>
        <p:nvSpPr>
          <p:cNvPr id="9" name="TextBox 8"/>
          <p:cNvSpPr txBox="1"/>
          <p:nvPr/>
        </p:nvSpPr>
        <p:spPr>
          <a:xfrm>
            <a:off x="914400" y="3415605"/>
            <a:ext cx="4722768" cy="1877437"/>
          </a:xfrm>
          <a:prstGeom prst="rect">
            <a:avLst/>
          </a:prstGeom>
          <a:noFill/>
        </p:spPr>
        <p:txBody>
          <a:bodyPr wrap="none" rtlCol="0">
            <a:spAutoFit/>
          </a:bodyPr>
          <a:lstStyle/>
          <a:p>
            <a:pPr marL="285750" indent="-285750">
              <a:buFont typeface="Arial" pitchFamily="34" charset="0"/>
              <a:buChar char="•"/>
            </a:pPr>
            <a:r>
              <a:rPr lang="en-US" sz="3200" b="1" spc="300" dirty="0" smtClean="0">
                <a:solidFill>
                  <a:srgbClr val="FFFF00"/>
                </a:solidFill>
              </a:rPr>
              <a:t>PREACHING</a:t>
            </a:r>
            <a:r>
              <a:rPr lang="en-US" sz="3200" b="1" dirty="0" smtClean="0">
                <a:solidFill>
                  <a:srgbClr val="FFFF00"/>
                </a:solidFill>
              </a:rPr>
              <a:t> </a:t>
            </a:r>
            <a:r>
              <a:rPr lang="en-US" sz="2800" b="1" dirty="0" smtClean="0"/>
              <a:t/>
            </a:r>
            <a:br>
              <a:rPr lang="en-US" sz="2800" b="1" dirty="0" smtClean="0"/>
            </a:br>
            <a:r>
              <a:rPr lang="en-US" sz="2800" dirty="0" smtClean="0"/>
              <a:t>(1 Pet. 1:25; Rom. 10:17)</a:t>
            </a:r>
          </a:p>
          <a:p>
            <a:pPr marL="285750" indent="-285750">
              <a:buFont typeface="Arial" pitchFamily="34" charset="0"/>
              <a:buChar char="•"/>
            </a:pPr>
            <a:r>
              <a:rPr lang="en-US" sz="2800" b="1" spc="300" dirty="0" smtClean="0">
                <a:solidFill>
                  <a:srgbClr val="FFFF00"/>
                </a:solidFill>
              </a:rPr>
              <a:t>CREDIBLE TESTIMONY </a:t>
            </a:r>
            <a:r>
              <a:rPr lang="en-US" sz="2800" b="1" dirty="0" smtClean="0"/>
              <a:t/>
            </a:r>
            <a:br>
              <a:rPr lang="en-US" sz="2800" b="1" dirty="0" smtClean="0"/>
            </a:br>
            <a:r>
              <a:rPr lang="en-US" sz="2800" dirty="0" smtClean="0"/>
              <a:t>(2 Pet. 1:16-21)</a:t>
            </a:r>
            <a:endParaRPr lang="en-US" sz="2800" dirty="0"/>
          </a:p>
        </p:txBody>
      </p:sp>
    </p:spTree>
    <p:extLst>
      <p:ext uri="{BB962C8B-B14F-4D97-AF65-F5344CB8AC3E}">
        <p14:creationId xmlns:p14="http://schemas.microsoft.com/office/powerpoint/2010/main" val="3517968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181600"/>
            <a:ext cx="4876800" cy="1143000"/>
          </a:xfrm>
        </p:spPr>
        <p:style>
          <a:lnRef idx="1">
            <a:schemeClr val="accent4"/>
          </a:lnRef>
          <a:fillRef idx="2">
            <a:schemeClr val="accent4"/>
          </a:fillRef>
          <a:effectRef idx="1">
            <a:schemeClr val="accent4"/>
          </a:effectRef>
          <a:fontRef idx="minor">
            <a:schemeClr val="dk1"/>
          </a:fontRef>
        </p:style>
        <p:txBody>
          <a:bodyPr>
            <a:normAutofit/>
          </a:bodyPr>
          <a:lstStyle/>
          <a:p>
            <a:r>
              <a:rPr lang="en-US" sz="6000" dirty="0" smtClean="0">
                <a:latin typeface="Adobe Garamond Pro Bold" pitchFamily="18" charset="0"/>
              </a:rPr>
              <a:t>Scientism</a:t>
            </a:r>
            <a:endParaRPr lang="en-US" dirty="0">
              <a:latin typeface="Adobe Garamond Pro Bold" pitchFamily="18" charset="0"/>
            </a:endParaRPr>
          </a:p>
        </p:txBody>
      </p:sp>
      <p:sp>
        <p:nvSpPr>
          <p:cNvPr id="3" name="Content Placeholder 2"/>
          <p:cNvSpPr>
            <a:spLocks noGrp="1"/>
          </p:cNvSpPr>
          <p:nvPr>
            <p:ph idx="1"/>
          </p:nvPr>
        </p:nvSpPr>
        <p:spPr>
          <a:xfrm>
            <a:off x="304800" y="304800"/>
            <a:ext cx="8534400" cy="3352800"/>
          </a:xfrm>
          <a:prstGeom prst="cloudCallout">
            <a:avLst>
              <a:gd name="adj1" fmla="val 19743"/>
              <a:gd name="adj2" fmla="val 63082"/>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buNone/>
            </a:pPr>
            <a:r>
              <a:rPr lang="en-US" sz="2800" dirty="0" smtClean="0"/>
              <a:t>“Belief in the unseen is weird…why should I believe in God? People who pray to something “unseen” are loony. </a:t>
            </a:r>
          </a:p>
          <a:p>
            <a:pPr algn="ctr">
              <a:buNone/>
            </a:pP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won’t believe anything unless I can see it</a:t>
            </a:r>
            <a:r>
              <a:rPr lang="en-US" sz="2800" dirty="0" smtClean="0"/>
              <a:t>.”</a:t>
            </a:r>
            <a:endParaRPr lang="en-US" sz="2800" dirty="0"/>
          </a:p>
        </p:txBody>
      </p:sp>
      <p:pic>
        <p:nvPicPr>
          <p:cNvPr id="1028" name="Picture 4" descr="http://downloads.clipart.com/33394574.png?t=1218325628&amp;h=31cedc412a376c5b7f408689b8955a82&amp;u=stevenjwallace"/>
          <p:cNvPicPr>
            <a:picLocks noChangeAspect="1" noChangeArrowheads="1"/>
          </p:cNvPicPr>
          <p:nvPr/>
        </p:nvPicPr>
        <p:blipFill>
          <a:blip r:embed="rId2"/>
          <a:srcRect/>
          <a:stretch>
            <a:fillRect/>
          </a:stretch>
        </p:blipFill>
        <p:spPr bwMode="auto">
          <a:xfrm>
            <a:off x="6096000" y="3254215"/>
            <a:ext cx="3349625" cy="3997118"/>
          </a:xfrm>
          <a:prstGeom prst="rect">
            <a:avLst/>
          </a:prstGeom>
          <a:noFill/>
        </p:spPr>
      </p:pic>
      <p:sp>
        <p:nvSpPr>
          <p:cNvPr id="4" name="TextBox 3"/>
          <p:cNvSpPr txBox="1"/>
          <p:nvPr/>
        </p:nvSpPr>
        <p:spPr>
          <a:xfrm>
            <a:off x="685800" y="4343400"/>
            <a:ext cx="4876801" cy="830997"/>
          </a:xfrm>
          <a:prstGeom prst="rect">
            <a:avLst/>
          </a:prstGeom>
          <a:noFill/>
        </p:spPr>
        <p:txBody>
          <a:bodyPr wrap="square" rtlCol="0">
            <a:spAutoFit/>
          </a:bodyPr>
          <a:lstStyle/>
          <a:p>
            <a:pPr algn="ctr"/>
            <a:r>
              <a:rPr lang="en-US" sz="2400" b="1" dirty="0" smtClean="0"/>
              <a:t>Yet many of them believe in evolution without seeing it!</a:t>
            </a:r>
            <a:endParaRPr lang="en-US" sz="2400" b="1" dirty="0"/>
          </a:p>
        </p:txBody>
      </p:sp>
    </p:spTree>
    <p:extLst>
      <p:ext uri="{BB962C8B-B14F-4D97-AF65-F5344CB8AC3E}">
        <p14:creationId xmlns:p14="http://schemas.microsoft.com/office/powerpoint/2010/main" val="37334907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495800" cy="792162"/>
          </a:xfrm>
        </p:spPr>
        <p:style>
          <a:lnRef idx="0">
            <a:schemeClr val="accent2"/>
          </a:lnRef>
          <a:fillRef idx="3">
            <a:schemeClr val="accent2"/>
          </a:fillRef>
          <a:effectRef idx="3">
            <a:schemeClr val="accent2"/>
          </a:effectRef>
          <a:fontRef idx="minor">
            <a:schemeClr val="lt1"/>
          </a:fontRef>
        </p:style>
        <p:txBody>
          <a:bodyPr/>
          <a:lstStyle/>
          <a:p>
            <a:r>
              <a:rPr lang="en-US" dirty="0" smtClean="0"/>
              <a:t>Seeing the Unseen</a:t>
            </a:r>
            <a:endParaRPr lang="en-US" dirty="0"/>
          </a:p>
        </p:txBody>
      </p:sp>
      <p:pic>
        <p:nvPicPr>
          <p:cNvPr id="1026" name="Picture 2" descr="http://downloads.clipart.com/26815659.jpg?t=1218748746&amp;h=ea7db637a180a40c7b79325ae29264d9&amp;u=stevenjwallace"/>
          <p:cNvPicPr>
            <a:picLocks noChangeAspect="1" noChangeArrowheads="1"/>
          </p:cNvPicPr>
          <p:nvPr/>
        </p:nvPicPr>
        <p:blipFill>
          <a:blip r:embed="rId2"/>
          <a:srcRect b="30000"/>
          <a:stretch>
            <a:fillRect/>
          </a:stretch>
        </p:blipFill>
        <p:spPr bwMode="auto">
          <a:xfrm>
            <a:off x="228601" y="1829658"/>
            <a:ext cx="4495800" cy="47235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http://downloads.clipart.com/37030246.jpg?t=1218748870&amp;h=44f16efc1f07b01e0991d0696bf7a317&amp;u=stevenjwallace"/>
          <p:cNvPicPr>
            <a:picLocks noChangeAspect="1" noChangeArrowheads="1"/>
          </p:cNvPicPr>
          <p:nvPr/>
        </p:nvPicPr>
        <p:blipFill>
          <a:blip r:embed="rId3"/>
          <a:srcRect l="31659"/>
          <a:stretch>
            <a:fillRect/>
          </a:stretch>
        </p:blipFill>
        <p:spPr bwMode="auto">
          <a:xfrm>
            <a:off x="5181600" y="2362200"/>
            <a:ext cx="3495588" cy="3409950"/>
          </a:xfrm>
          <a:prstGeom prst="ellipse">
            <a:avLst/>
          </a:prstGeom>
          <a:ln>
            <a:noFill/>
          </a:ln>
          <a:effectLst>
            <a:softEdge rad="112500"/>
          </a:effectLst>
        </p:spPr>
      </p:pic>
      <p:sp>
        <p:nvSpPr>
          <p:cNvPr id="6" name="TextBox 5"/>
          <p:cNvSpPr txBox="1"/>
          <p:nvPr/>
        </p:nvSpPr>
        <p:spPr>
          <a:xfrm>
            <a:off x="4953000" y="1066800"/>
            <a:ext cx="3733800" cy="2017574"/>
          </a:xfrm>
          <a:prstGeom prst="leftArrow">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a:solidFill>
                  <a:prstClr val="white"/>
                </a:solidFill>
              </a:rPr>
              <a:t>I Don’t Have To See The </a:t>
            </a:r>
            <a:r>
              <a:rPr lang="en-US" sz="3600" b="1" spc="600" dirty="0">
                <a:solidFill>
                  <a:prstClr val="white"/>
                </a:solidFill>
              </a:rPr>
              <a:t>FLAMES</a:t>
            </a:r>
            <a:endParaRPr lang="en-US" sz="2400" b="1" spc="600" dirty="0">
              <a:solidFill>
                <a:prstClr val="white"/>
              </a:solidFill>
            </a:endParaRPr>
          </a:p>
        </p:txBody>
      </p:sp>
      <p:sp>
        <p:nvSpPr>
          <p:cNvPr id="7" name="TextBox 6"/>
          <p:cNvSpPr txBox="1"/>
          <p:nvPr/>
        </p:nvSpPr>
        <p:spPr>
          <a:xfrm>
            <a:off x="5181600" y="5181600"/>
            <a:ext cx="3678508" cy="1461611"/>
          </a:xfrm>
          <a:prstGeom prst="upArrowCallout">
            <a:avLst>
              <a:gd name="adj1" fmla="val 44891"/>
              <a:gd name="adj2" fmla="val 40629"/>
              <a:gd name="adj3" fmla="val 25000"/>
              <a:gd name="adj4" fmla="val 64977"/>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a:solidFill>
                  <a:prstClr val="white"/>
                </a:solidFill>
              </a:rPr>
              <a:t>To Know They Were In This </a:t>
            </a:r>
            <a:r>
              <a:rPr lang="en-US" sz="3200" b="1" spc="300" dirty="0">
                <a:solidFill>
                  <a:prstClr val="white"/>
                </a:solidFill>
              </a:rPr>
              <a:t>FOREST</a:t>
            </a:r>
            <a:endParaRPr lang="en-US" sz="2400" b="1" spc="300" dirty="0">
              <a:solidFill>
                <a:prstClr val="white"/>
              </a:solidFill>
            </a:endParaRPr>
          </a:p>
        </p:txBody>
      </p:sp>
    </p:spTree>
    <p:extLst>
      <p:ext uri="{BB962C8B-B14F-4D97-AF65-F5344CB8AC3E}">
        <p14:creationId xmlns:p14="http://schemas.microsoft.com/office/powerpoint/2010/main" val="317878847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1000"/>
                                        <p:tgtEl>
                                          <p:spTgt spid="10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Believe In George Washington?</a:t>
            </a:r>
            <a:endParaRPr lang="en-US" dirty="0"/>
          </a:p>
        </p:txBody>
      </p:sp>
      <p:sp>
        <p:nvSpPr>
          <p:cNvPr id="3" name="Content Placeholder 2"/>
          <p:cNvSpPr>
            <a:spLocks noGrp="1"/>
          </p:cNvSpPr>
          <p:nvPr>
            <p:ph idx="1"/>
          </p:nvPr>
        </p:nvSpPr>
        <p:spPr>
          <a:xfrm>
            <a:off x="4648200" y="1600200"/>
            <a:ext cx="4038600" cy="4525963"/>
          </a:xfrm>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r>
              <a:rPr lang="en-US" dirty="0" smtClean="0">
                <a:solidFill>
                  <a:schemeClr val="accent4">
                    <a:lumMod val="75000"/>
                  </a:schemeClr>
                </a:solidFill>
              </a:rPr>
              <a:t>Do you believe he was our first president?</a:t>
            </a:r>
          </a:p>
          <a:p>
            <a:r>
              <a:rPr lang="en-US" dirty="0" smtClean="0">
                <a:solidFill>
                  <a:schemeClr val="accent4">
                    <a:lumMod val="75000"/>
                  </a:schemeClr>
                </a:solidFill>
              </a:rPr>
              <a:t>Do you believe he even existed?</a:t>
            </a:r>
          </a:p>
          <a:p>
            <a:pPr lvl="1"/>
            <a:r>
              <a:rPr lang="en-US" dirty="0" smtClean="0">
                <a:solidFill>
                  <a:schemeClr val="accent4">
                    <a:lumMod val="75000"/>
                  </a:schemeClr>
                </a:solidFill>
              </a:rPr>
              <a:t>Have you seen him?</a:t>
            </a:r>
          </a:p>
          <a:p>
            <a:pPr lvl="1"/>
            <a:r>
              <a:rPr lang="en-US" dirty="0" smtClean="0">
                <a:solidFill>
                  <a:schemeClr val="accent4">
                    <a:lumMod val="75000"/>
                  </a:schemeClr>
                </a:solidFill>
              </a:rPr>
              <a:t>Have you heard him?</a:t>
            </a:r>
          </a:p>
          <a:p>
            <a:pPr lvl="1"/>
            <a:r>
              <a:rPr lang="en-US" dirty="0" smtClean="0">
                <a:solidFill>
                  <a:schemeClr val="accent4">
                    <a:lumMod val="75000"/>
                  </a:schemeClr>
                </a:solidFill>
              </a:rPr>
              <a:t>Have you talked with him?</a:t>
            </a:r>
            <a:endParaRPr lang="en-US" dirty="0">
              <a:solidFill>
                <a:schemeClr val="accent4">
                  <a:lumMod val="75000"/>
                </a:schemeClr>
              </a:solidFill>
            </a:endParaRPr>
          </a:p>
        </p:txBody>
      </p:sp>
      <p:pic>
        <p:nvPicPr>
          <p:cNvPr id="34818" name="Picture 2" descr="http://downloads.clipart.com/25167137.png?t=1217045368&amp;h=14bb9844ca08cda8052adf7a39580821&amp;u=stevenjwallace"/>
          <p:cNvPicPr>
            <a:picLocks noChangeAspect="1" noChangeArrowheads="1"/>
          </p:cNvPicPr>
          <p:nvPr/>
        </p:nvPicPr>
        <p:blipFill>
          <a:blip r:embed="rId3"/>
          <a:srcRect/>
          <a:stretch>
            <a:fillRect/>
          </a:stretch>
        </p:blipFill>
        <p:spPr bwMode="auto">
          <a:xfrm>
            <a:off x="914400" y="1295400"/>
            <a:ext cx="3406775" cy="5246573"/>
          </a:xfrm>
          <a:prstGeom prst="rect">
            <a:avLst/>
          </a:prstGeom>
          <a:noFill/>
        </p:spPr>
      </p:pic>
    </p:spTree>
    <p:extLst>
      <p:ext uri="{BB962C8B-B14F-4D97-AF65-F5344CB8AC3E}">
        <p14:creationId xmlns:p14="http://schemas.microsoft.com/office/powerpoint/2010/main" val="171873667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Believe in Mount Rushmore?</a:t>
            </a:r>
            <a:endParaRPr lang="en-US" dirty="0"/>
          </a:p>
        </p:txBody>
      </p:sp>
      <p:sp>
        <p:nvSpPr>
          <p:cNvPr id="3" name="Content Placeholder 2"/>
          <p:cNvSpPr>
            <a:spLocks noGrp="1"/>
          </p:cNvSpPr>
          <p:nvPr>
            <p:ph idx="1"/>
          </p:nvPr>
        </p:nvSpPr>
        <p:spPr>
          <a:xfrm>
            <a:off x="4876800" y="1600200"/>
            <a:ext cx="4114800" cy="5029200"/>
          </a:xfrm>
        </p:spPr>
        <p:txBody>
          <a:bodyPr>
            <a:normAutofit fontScale="92500" lnSpcReduction="20000"/>
          </a:bodyPr>
          <a:lstStyle/>
          <a:p>
            <a:r>
              <a:rPr lang="en-US" dirty="0" smtClean="0"/>
              <a:t>Do you believe it is real or a fabrication?</a:t>
            </a:r>
          </a:p>
          <a:p>
            <a:r>
              <a:rPr lang="en-US" dirty="0" smtClean="0"/>
              <a:t>If you believe it real…</a:t>
            </a:r>
          </a:p>
          <a:p>
            <a:pPr lvl="1"/>
            <a:r>
              <a:rPr lang="en-US" dirty="0" smtClean="0"/>
              <a:t>Do you believe it was given to us by aliens?</a:t>
            </a:r>
          </a:p>
          <a:p>
            <a:pPr lvl="1"/>
            <a:r>
              <a:rPr lang="en-US" dirty="0" smtClean="0"/>
              <a:t>Do you believe it was the product of erosion?</a:t>
            </a:r>
          </a:p>
          <a:p>
            <a:pPr lvl="1"/>
            <a:r>
              <a:rPr lang="en-US" dirty="0" smtClean="0"/>
              <a:t>Do you believe it was the product of random and violent explosions?</a:t>
            </a:r>
          </a:p>
          <a:p>
            <a:pPr lvl="1"/>
            <a:r>
              <a:rPr lang="en-US" dirty="0" smtClean="0"/>
              <a:t>Do you believe it was designed by intelligence?</a:t>
            </a:r>
          </a:p>
        </p:txBody>
      </p:sp>
      <p:pic>
        <p:nvPicPr>
          <p:cNvPr id="30722" name="Picture 2" descr="http://downloads.clipart.com/7721586.jpg?t=1217044891&amp;h=07c7ee1834b355466bf8b6b7681d3798&amp;u=stevenjwallace"/>
          <p:cNvPicPr>
            <a:picLocks noChangeAspect="1" noChangeArrowheads="1"/>
          </p:cNvPicPr>
          <p:nvPr/>
        </p:nvPicPr>
        <p:blipFill>
          <a:blip r:embed="rId3"/>
          <a:srcRect b="13891"/>
          <a:stretch>
            <a:fillRect/>
          </a:stretch>
        </p:blipFill>
        <p:spPr bwMode="auto">
          <a:xfrm>
            <a:off x="0" y="1143000"/>
            <a:ext cx="4737100" cy="571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65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886200"/>
            <a:ext cx="6400800" cy="1752600"/>
          </a:xfrm>
        </p:spPr>
        <p:txBody>
          <a:bodyPr>
            <a:noAutofit/>
          </a:bodyPr>
          <a:lstStyle/>
          <a:p>
            <a:r>
              <a:rPr lang="en-US" sz="2800" dirty="0" smtClean="0">
                <a:solidFill>
                  <a:schemeClr val="tx1"/>
                </a:solidFill>
              </a:rPr>
              <a:t>“</a:t>
            </a:r>
            <a:r>
              <a:rPr lang="en-US" sz="2800" dirty="0">
                <a:solidFill>
                  <a:schemeClr val="tx1"/>
                </a:solidFill>
              </a:rPr>
              <a:t>But there is a God in heaven who reveals secrets, and He has made known to King Nebuchadnezzar what will be in the latter days….” (Dan. 2:28).</a:t>
            </a:r>
            <a:endParaRPr lang="en-US" sz="2400" dirty="0"/>
          </a:p>
        </p:txBody>
      </p:sp>
      <p:sp>
        <p:nvSpPr>
          <p:cNvPr id="2" name="Title 1"/>
          <p:cNvSpPr>
            <a:spLocks noGrp="1"/>
          </p:cNvSpPr>
          <p:nvPr>
            <p:ph type="ctrTitle"/>
          </p:nvPr>
        </p:nvSpPr>
        <p:spPr>
          <a:xfrm>
            <a:off x="762000" y="1841210"/>
            <a:ext cx="1219200" cy="1470025"/>
          </a:xfrm>
        </p:spPr>
        <p:txBody>
          <a:bodyPr>
            <a:normAutofit/>
          </a:bodyPr>
          <a:lstStyle/>
          <a:p>
            <a:r>
              <a:rPr lang="en-US" sz="5400" cap="none" dirty="0" smtClean="0"/>
              <a:t>Is</a:t>
            </a:r>
            <a:endParaRPr lang="en-US" sz="5400" cap="none" dirty="0"/>
          </a:p>
        </p:txBody>
      </p:sp>
      <p:sp>
        <p:nvSpPr>
          <p:cNvPr id="4" name="Title 1"/>
          <p:cNvSpPr txBox="1">
            <a:spLocks/>
          </p:cNvSpPr>
          <p:nvPr/>
        </p:nvSpPr>
        <p:spPr>
          <a:xfrm>
            <a:off x="1600200" y="2133600"/>
            <a:ext cx="19050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rgbClr val="FFFFFF"/>
                </a:solidFill>
              </a:rPr>
              <a:t>There</a:t>
            </a:r>
            <a:endParaRPr lang="en-US" sz="5400" dirty="0">
              <a:solidFill>
                <a:srgbClr val="FFFFFF"/>
              </a:solidFill>
            </a:endParaRPr>
          </a:p>
        </p:txBody>
      </p:sp>
      <p:sp>
        <p:nvSpPr>
          <p:cNvPr id="5" name="Title 1"/>
          <p:cNvSpPr txBox="1">
            <a:spLocks/>
          </p:cNvSpPr>
          <p:nvPr/>
        </p:nvSpPr>
        <p:spPr>
          <a:xfrm>
            <a:off x="3505200" y="2133600"/>
            <a:ext cx="2209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rgbClr val="FFFFFF"/>
                </a:solidFill>
              </a:rPr>
              <a:t>A   God</a:t>
            </a:r>
            <a:endParaRPr lang="en-US" sz="5400" dirty="0">
              <a:solidFill>
                <a:srgbClr val="FFFFFF"/>
              </a:solidFill>
            </a:endParaRPr>
          </a:p>
        </p:txBody>
      </p:sp>
      <p:sp>
        <p:nvSpPr>
          <p:cNvPr id="6" name="TextBox 5"/>
          <p:cNvSpPr txBox="1"/>
          <p:nvPr/>
        </p:nvSpPr>
        <p:spPr>
          <a:xfrm>
            <a:off x="5630808" y="2438400"/>
            <a:ext cx="415499" cy="923330"/>
          </a:xfrm>
          <a:prstGeom prst="rect">
            <a:avLst/>
          </a:prstGeom>
          <a:noFill/>
        </p:spPr>
        <p:txBody>
          <a:bodyPr wrap="none" rtlCol="0">
            <a:spAutoFit/>
          </a:bodyPr>
          <a:lstStyle/>
          <a:p>
            <a:pPr algn="ctr"/>
            <a:r>
              <a:rPr lang="en-US" sz="5400" dirty="0" smtClean="0">
                <a:latin typeface="Arial Rounded MT Bold" pitchFamily="34" charset="0"/>
              </a:rPr>
              <a:t>!</a:t>
            </a:r>
            <a:endParaRPr lang="en-US" sz="5400" dirty="0">
              <a:latin typeface="Arial Rounded MT Bold" pitchFamily="34" charset="0"/>
            </a:endParaRPr>
          </a:p>
        </p:txBody>
      </p:sp>
      <p:sp>
        <p:nvSpPr>
          <p:cNvPr id="7" name="TextBox 6"/>
          <p:cNvSpPr txBox="1"/>
          <p:nvPr/>
        </p:nvSpPr>
        <p:spPr>
          <a:xfrm>
            <a:off x="5630808" y="2438400"/>
            <a:ext cx="465192" cy="830997"/>
          </a:xfrm>
          <a:prstGeom prst="rect">
            <a:avLst/>
          </a:prstGeom>
          <a:noFill/>
        </p:spPr>
        <p:txBody>
          <a:bodyPr wrap="none" rtlCol="0">
            <a:spAutoFit/>
          </a:bodyPr>
          <a:lstStyle/>
          <a:p>
            <a:r>
              <a:rPr lang="en-US" sz="4800" dirty="0" smtClean="0"/>
              <a:t>?</a:t>
            </a:r>
            <a:endParaRPr lang="en-US" sz="4800" dirty="0"/>
          </a:p>
        </p:txBody>
      </p:sp>
    </p:spTree>
    <p:extLst>
      <p:ext uri="{BB962C8B-B14F-4D97-AF65-F5344CB8AC3E}">
        <p14:creationId xmlns:p14="http://schemas.microsoft.com/office/powerpoint/2010/main" val="170969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3.33333E-6 6.93642E-7 L 0.04098 0.06173 C 0.04983 0.07561 0.06268 0.08324 0.07605 0.08324 C 0.09167 0.08324 0.10382 0.07561 0.11268 0.06173 L 0.15417 6.93642E-7 " pathEditMode="relative" rAng="0" ptsTypes="FffFF">
                                      <p:cBhvr>
                                        <p:cTn id="6" dur="2000" fill="hold"/>
                                        <p:tgtEl>
                                          <p:spTgt spid="2"/>
                                        </p:tgtEl>
                                        <p:attrNameLst>
                                          <p:attrName>ppt_x</p:attrName>
                                          <p:attrName>ppt_y</p:attrName>
                                        </p:attrNameLst>
                                      </p:cBhvr>
                                      <p:rCtr x="7708" y="4162"/>
                                    </p:animMotion>
                                  </p:childTnLst>
                                </p:cTn>
                              </p:par>
                              <p:par>
                                <p:cTn id="7" presetID="44" presetClass="path" presetSubtype="0" accel="50000" decel="50000" fill="hold" grpId="0" nodeType="withEffect">
                                  <p:stCondLst>
                                    <p:cond delay="0"/>
                                  </p:stCondLst>
                                  <p:childTnLst>
                                    <p:animMotion origin="layout" path="M -3.33333E-6 -4.10405E-6 L -0.03593 -0.07445 C -0.0434 -0.09133 -0.05451 -0.10057 -0.06614 -0.10057 C -0.07968 -0.10057 -0.09027 -0.09133 -0.09774 -0.07445 L -0.13333 -4.10405E-6 " pathEditMode="relative" rAng="0" ptsTypes="FffFF">
                                      <p:cBhvr>
                                        <p:cTn id="8" dur="2000" fill="hold"/>
                                        <p:tgtEl>
                                          <p:spTgt spid="4"/>
                                        </p:tgtEl>
                                        <p:attrNameLst>
                                          <p:attrName>ppt_x</p:attrName>
                                          <p:attrName>ppt_y</p:attrName>
                                        </p:attrNameLst>
                                      </p:cBhvr>
                                      <p:rCtr x="-6667" y="-5040"/>
                                    </p:animMotion>
                                  </p:childTnLst>
                                </p:cTn>
                              </p:par>
                              <p:par>
                                <p:cTn id="9" presetID="26"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par>
                                <p:cTn id="25" presetID="26" presetClass="exit" presetSubtype="0" fill="hold" grpId="0" nodeType="withEffect">
                                  <p:stCondLst>
                                    <p:cond delay="0"/>
                                  </p:stCondLst>
                                  <p:childTnLst>
                                    <p:animEffect transition="out" filter="wipe(down)">
                                      <p:cBhvr>
                                        <p:cTn id="26" dur="180" accel="50000">
                                          <p:stCondLst>
                                            <p:cond delay="1820"/>
                                          </p:stCondLst>
                                        </p:cTn>
                                        <p:tgtEl>
                                          <p:spTgt spid="7"/>
                                        </p:tgtEl>
                                      </p:cBhvr>
                                    </p:animEffect>
                                    <p:anim calcmode="lin" valueType="num">
                                      <p:cBhvr>
                                        <p:cTn id="2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34" dur="26">
                                          <p:stCondLst>
                                            <p:cond delay="620"/>
                                          </p:stCondLst>
                                        </p:cTn>
                                        <p:tgtEl>
                                          <p:spTgt spid="7"/>
                                        </p:tgtEl>
                                      </p:cBhvr>
                                      <p:to x="100000" y="60000"/>
                                    </p:animScale>
                                    <p:animScale>
                                      <p:cBhvr>
                                        <p:cTn id="35" dur="166" decel="50000">
                                          <p:stCondLst>
                                            <p:cond delay="64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set>
                                      <p:cBhvr>
                                        <p:cTn id="42" dur="1" fill="hold">
                                          <p:stCondLst>
                                            <p:cond delay="19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Bible’s Argument For God!</a:t>
            </a:r>
            <a:endParaRPr lang="en-US" dirty="0"/>
          </a:p>
        </p:txBody>
      </p:sp>
      <p:sp>
        <p:nvSpPr>
          <p:cNvPr id="3" name="Content Placeholder 2"/>
          <p:cNvSpPr>
            <a:spLocks noGrp="1"/>
          </p:cNvSpPr>
          <p:nvPr>
            <p:ph idx="1"/>
          </p:nvPr>
        </p:nvSpPr>
        <p:spPr/>
        <p:txBody>
          <a:bodyPr/>
          <a:lstStyle/>
          <a:p>
            <a:pPr marL="240030" indent="-514350">
              <a:buFont typeface="+mj-lt"/>
              <a:buAutoNum type="arabicPeriod"/>
            </a:pPr>
            <a:r>
              <a:rPr lang="en-US" dirty="0" smtClean="0"/>
              <a:t>From Prophecy (Dan. 2:28)</a:t>
            </a:r>
            <a:endParaRPr lang="en-US" dirty="0"/>
          </a:p>
        </p:txBody>
      </p:sp>
      <p:sp>
        <p:nvSpPr>
          <p:cNvPr id="4" name="TextBox 3"/>
          <p:cNvSpPr txBox="1"/>
          <p:nvPr/>
        </p:nvSpPr>
        <p:spPr>
          <a:xfrm>
            <a:off x="1066800" y="2884323"/>
            <a:ext cx="7467600"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“(as it is written, ‘I have made you a father of many nations’) in the presence of Him whom he believed—God, who </a:t>
            </a:r>
            <a:r>
              <a:rPr lang="en-US" sz="3200" b="1" dirty="0" smtClean="0">
                <a:solidFill>
                  <a:srgbClr val="C00000"/>
                </a:solidFill>
              </a:rPr>
              <a:t>gives life to the dead</a:t>
            </a:r>
            <a:r>
              <a:rPr lang="en-US" sz="3200" b="1" dirty="0" smtClean="0"/>
              <a:t> </a:t>
            </a:r>
            <a:r>
              <a:rPr lang="en-US" sz="3200" dirty="0" smtClean="0"/>
              <a:t>and </a:t>
            </a:r>
            <a:r>
              <a:rPr lang="en-US" sz="3200" b="1" dirty="0" smtClean="0">
                <a:solidFill>
                  <a:srgbClr val="C00000"/>
                </a:solidFill>
              </a:rPr>
              <a:t>calls those things which do not exist as though they did</a:t>
            </a:r>
            <a:r>
              <a:rPr lang="en-US" sz="3200" dirty="0" smtClean="0"/>
              <a:t>” </a:t>
            </a:r>
            <a:br>
              <a:rPr lang="en-US" sz="3200" dirty="0" smtClean="0"/>
            </a:br>
            <a:r>
              <a:rPr lang="en-US" sz="3200" dirty="0" smtClean="0"/>
              <a:t>(Rom.  4:17)</a:t>
            </a:r>
            <a:endParaRPr lang="en-US" sz="3200" dirty="0"/>
          </a:p>
        </p:txBody>
      </p:sp>
      <p:grpSp>
        <p:nvGrpSpPr>
          <p:cNvPr id="12" name="Group 11"/>
          <p:cNvGrpSpPr/>
          <p:nvPr/>
        </p:nvGrpSpPr>
        <p:grpSpPr>
          <a:xfrm>
            <a:off x="8147255" y="3483028"/>
            <a:ext cx="774290" cy="769441"/>
            <a:chOff x="8147255" y="3483028"/>
            <a:chExt cx="774290" cy="769441"/>
          </a:xfrm>
        </p:grpSpPr>
        <p:cxnSp>
          <p:nvCxnSpPr>
            <p:cNvPr id="6" name="Straight Arrow Connector 5"/>
            <p:cNvCxnSpPr/>
            <p:nvPr/>
          </p:nvCxnSpPr>
          <p:spPr>
            <a:xfrm flipH="1">
              <a:off x="8147255" y="4191000"/>
              <a:ext cx="774290" cy="0"/>
            </a:xfrm>
            <a:prstGeom prst="straightConnector1">
              <a:avLst/>
            </a:prstGeom>
            <a:ln w="57150">
              <a:gradFill flip="none" rotWithShape="1">
                <a:gsLst>
                  <a:gs pos="0">
                    <a:schemeClr val="accent3">
                      <a:lumMod val="50000"/>
                    </a:schemeClr>
                  </a:gs>
                  <a:gs pos="55000">
                    <a:schemeClr val="accent3"/>
                  </a:gs>
                  <a:gs pos="100000">
                    <a:srgbClr val="00B050"/>
                  </a:gs>
                </a:gsLst>
                <a:lin ang="2700000" scaled="1"/>
                <a:tileRect/>
              </a:gradFill>
              <a:headEnd type="oval"/>
              <a:tailEnd type="stealth" w="lg" len="sm"/>
            </a:ln>
          </p:spPr>
          <p:style>
            <a:lnRef idx="3">
              <a:schemeClr val="accent3"/>
            </a:lnRef>
            <a:fillRef idx="0">
              <a:schemeClr val="accent3"/>
            </a:fillRef>
            <a:effectRef idx="2">
              <a:schemeClr val="accent3"/>
            </a:effectRef>
            <a:fontRef idx="minor">
              <a:schemeClr val="tx1"/>
            </a:fontRef>
          </p:style>
        </p:cxnSp>
        <p:sp>
          <p:nvSpPr>
            <p:cNvPr id="10" name="TextBox 9"/>
            <p:cNvSpPr txBox="1"/>
            <p:nvPr/>
          </p:nvSpPr>
          <p:spPr>
            <a:xfrm>
              <a:off x="8253714" y="3483028"/>
              <a:ext cx="561372" cy="769441"/>
            </a:xfrm>
            <a:prstGeom prst="rect">
              <a:avLst/>
            </a:prstGeom>
            <a:noFill/>
          </p:spPr>
          <p:txBody>
            <a:bodyPr wrap="none" rtlCol="0">
              <a:spAutoFit/>
            </a:bodyPr>
            <a:lstStyle/>
            <a:p>
              <a:r>
                <a:rPr lang="en-US" sz="4400" dirty="0" smtClean="0">
                  <a:solidFill>
                    <a:srgbClr val="C00000"/>
                  </a:solidFill>
                  <a:effectLst>
                    <a:outerShdw blurRad="38100" dist="38100" dir="2700000" algn="tl">
                      <a:srgbClr val="000000">
                        <a:alpha val="43137"/>
                      </a:srgbClr>
                    </a:outerShdw>
                  </a:effectLst>
                  <a:latin typeface="Arial Black" pitchFamily="34" charset="0"/>
                </a:rPr>
                <a:t>1</a:t>
              </a:r>
              <a:endParaRPr lang="en-US" sz="4400" dirty="0">
                <a:solidFill>
                  <a:srgbClr val="C00000"/>
                </a:solidFill>
                <a:effectLst>
                  <a:outerShdw blurRad="38100" dist="38100" dir="2700000" algn="tl">
                    <a:srgbClr val="000000">
                      <a:alpha val="43137"/>
                    </a:srgbClr>
                  </a:outerShdw>
                </a:effectLst>
                <a:latin typeface="Arial Black" pitchFamily="34" charset="0"/>
              </a:endParaRPr>
            </a:p>
          </p:txBody>
        </p:sp>
      </p:grpSp>
      <p:grpSp>
        <p:nvGrpSpPr>
          <p:cNvPr id="13" name="Group 12"/>
          <p:cNvGrpSpPr/>
          <p:nvPr/>
        </p:nvGrpSpPr>
        <p:grpSpPr>
          <a:xfrm>
            <a:off x="7391400" y="5029200"/>
            <a:ext cx="1295400" cy="1074241"/>
            <a:chOff x="8007145" y="4419600"/>
            <a:chExt cx="1295400" cy="1074241"/>
          </a:xfrm>
        </p:grpSpPr>
        <p:cxnSp>
          <p:nvCxnSpPr>
            <p:cNvPr id="9" name="Straight Arrow Connector 8"/>
            <p:cNvCxnSpPr/>
            <p:nvPr/>
          </p:nvCxnSpPr>
          <p:spPr>
            <a:xfrm flipH="1" flipV="1">
              <a:off x="8007145" y="4419600"/>
              <a:ext cx="914400" cy="304800"/>
            </a:xfrm>
            <a:prstGeom prst="straightConnector1">
              <a:avLst/>
            </a:prstGeom>
            <a:ln w="57150">
              <a:gradFill flip="none" rotWithShape="1">
                <a:gsLst>
                  <a:gs pos="0">
                    <a:schemeClr val="accent3">
                      <a:lumMod val="50000"/>
                    </a:schemeClr>
                  </a:gs>
                  <a:gs pos="55000">
                    <a:schemeClr val="accent3"/>
                  </a:gs>
                  <a:gs pos="100000">
                    <a:srgbClr val="00B050"/>
                  </a:gs>
                </a:gsLst>
                <a:lin ang="2700000" scaled="1"/>
                <a:tileRect/>
              </a:gradFill>
              <a:headEnd type="oval"/>
              <a:tailEnd type="stealth" w="lg" len="sm"/>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8741173" y="4724400"/>
              <a:ext cx="561372" cy="769441"/>
            </a:xfrm>
            <a:prstGeom prst="rect">
              <a:avLst/>
            </a:prstGeom>
            <a:noFill/>
          </p:spPr>
          <p:txBody>
            <a:bodyPr wrap="none" rtlCol="0">
              <a:spAutoFit/>
            </a:bodyPr>
            <a:lstStyle/>
            <a:p>
              <a:r>
                <a:rPr lang="en-US" sz="4400" dirty="0" smtClean="0">
                  <a:solidFill>
                    <a:srgbClr val="C00000"/>
                  </a:solidFill>
                  <a:effectLst>
                    <a:outerShdw blurRad="38100" dist="38100" dir="2700000" algn="tl">
                      <a:srgbClr val="000000">
                        <a:alpha val="43137"/>
                      </a:srgbClr>
                    </a:outerShdw>
                  </a:effectLst>
                  <a:latin typeface="Arial Black" pitchFamily="34" charset="0"/>
                </a:rPr>
                <a:t>2</a:t>
              </a:r>
              <a:endParaRPr lang="en-US" sz="4400" dirty="0">
                <a:solidFill>
                  <a:srgbClr val="C00000"/>
                </a:solidFill>
                <a:effectLst>
                  <a:outerShdw blurRad="38100" dist="38100" dir="2700000" algn="tl">
                    <a:srgbClr val="000000">
                      <a:alpha val="43137"/>
                    </a:srgbClr>
                  </a:outerShdw>
                </a:effectLst>
                <a:latin typeface="Arial Black" pitchFamily="34" charset="0"/>
              </a:endParaRPr>
            </a:p>
          </p:txBody>
        </p:sp>
      </p:grpSp>
      <p:sp>
        <p:nvSpPr>
          <p:cNvPr id="16" name="TextBox 15"/>
          <p:cNvSpPr txBox="1"/>
          <p:nvPr/>
        </p:nvSpPr>
        <p:spPr>
          <a:xfrm rot="1105433">
            <a:off x="7169577" y="5244774"/>
            <a:ext cx="1106393" cy="369332"/>
          </a:xfrm>
          <a:prstGeom prst="rect">
            <a:avLst/>
          </a:prstGeom>
          <a:noFill/>
        </p:spPr>
        <p:txBody>
          <a:bodyPr wrap="none" rtlCol="0">
            <a:spAutoFit/>
          </a:bodyPr>
          <a:lstStyle/>
          <a:p>
            <a:r>
              <a:rPr lang="en-US" dirty="0" smtClean="0"/>
              <a:t>prophecy</a:t>
            </a:r>
            <a:endParaRPr lang="en-US" dirty="0"/>
          </a:p>
        </p:txBody>
      </p:sp>
      <p:cxnSp>
        <p:nvCxnSpPr>
          <p:cNvPr id="18" name="Straight Connector 17"/>
          <p:cNvCxnSpPr/>
          <p:nvPr/>
        </p:nvCxnSpPr>
        <p:spPr>
          <a:xfrm>
            <a:off x="4038600" y="4876800"/>
            <a:ext cx="29718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202760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lef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Daniel (2:28)</a:t>
            </a:r>
            <a:endParaRPr lang="en-US" dirty="0"/>
          </a:p>
        </p:txBody>
      </p:sp>
      <p:sp>
        <p:nvSpPr>
          <p:cNvPr id="3" name="Content Placeholder 2"/>
          <p:cNvSpPr>
            <a:spLocks noGrp="1"/>
          </p:cNvSpPr>
          <p:nvPr>
            <p:ph sz="quarter" idx="13"/>
          </p:nvPr>
        </p:nvSpPr>
        <p:spPr/>
        <p:txBody>
          <a:bodyPr>
            <a:normAutofit/>
          </a:bodyPr>
          <a:lstStyle/>
          <a:p>
            <a:r>
              <a:rPr lang="en-US" sz="2800" dirty="0" smtClean="0"/>
              <a:t>Affirmed “There is a God’ because of the power to reveal dreams</a:t>
            </a:r>
          </a:p>
          <a:p>
            <a:r>
              <a:rPr lang="en-US" sz="2800" dirty="0" smtClean="0"/>
              <a:t>Dream was revealed and interpreted</a:t>
            </a:r>
          </a:p>
          <a:p>
            <a:r>
              <a:rPr lang="en-US" sz="2800" dirty="0" smtClean="0"/>
              <a:t>The dream’s revelation spoke of the rise and fall of four world empires and also establishing the kingdom of heaven (Dan. 2:44)</a:t>
            </a:r>
          </a:p>
          <a:p>
            <a:pPr lvl="1"/>
            <a:r>
              <a:rPr lang="en-US" sz="2800" dirty="0" smtClean="0"/>
              <a:t>The prophetic revelation has proven true in every detail</a:t>
            </a:r>
            <a:endParaRPr lang="en-US" sz="2800" dirty="0"/>
          </a:p>
        </p:txBody>
      </p:sp>
    </p:spTree>
    <p:extLst>
      <p:ext uri="{BB962C8B-B14F-4D97-AF65-F5344CB8AC3E}">
        <p14:creationId xmlns:p14="http://schemas.microsoft.com/office/powerpoint/2010/main" val="1106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p:txBody>
          <a:bodyPr>
            <a:normAutofit/>
          </a:bodyPr>
          <a:lstStyle/>
          <a:p>
            <a:pPr marL="0" indent="0">
              <a:buNone/>
            </a:pPr>
            <a:r>
              <a:rPr lang="en-US" sz="2800" dirty="0" smtClean="0"/>
              <a:t>Described as beasts</a:t>
            </a:r>
          </a:p>
          <a:p>
            <a:pPr marL="514350" indent="-514350">
              <a:buFont typeface="+mj-lt"/>
              <a:buAutoNum type="arabicPeriod"/>
            </a:pPr>
            <a:r>
              <a:rPr lang="en-US" sz="2800" dirty="0" smtClean="0"/>
              <a:t>Babylon (lion)</a:t>
            </a:r>
          </a:p>
          <a:p>
            <a:pPr marL="514350" indent="-514350">
              <a:buFont typeface="+mj-lt"/>
              <a:buAutoNum type="arabicPeriod"/>
            </a:pPr>
            <a:r>
              <a:rPr lang="en-US" sz="2800" dirty="0" smtClean="0"/>
              <a:t>Mede/Persian (bear)</a:t>
            </a:r>
          </a:p>
          <a:p>
            <a:pPr marL="514350" indent="-514350">
              <a:buFont typeface="+mj-lt"/>
              <a:buAutoNum type="arabicPeriod"/>
            </a:pPr>
            <a:r>
              <a:rPr lang="en-US" sz="2800" dirty="0" smtClean="0"/>
              <a:t>Greece (leopard)</a:t>
            </a:r>
          </a:p>
          <a:p>
            <a:pPr marL="514350" indent="-514350">
              <a:buFont typeface="+mj-lt"/>
              <a:buAutoNum type="arabicPeriod"/>
            </a:pPr>
            <a:r>
              <a:rPr lang="en-US" sz="2800" dirty="0" smtClean="0"/>
              <a:t>Rome (dreadful &amp; terrible)</a:t>
            </a:r>
          </a:p>
          <a:p>
            <a:pPr marL="514350" indent="-514350">
              <a:buFont typeface="+mj-lt"/>
              <a:buAutoNum type="arabicPeriod"/>
            </a:pPr>
            <a:r>
              <a:rPr lang="en-US" sz="2800" dirty="0" smtClean="0"/>
              <a:t>Son of Man’s kingdom</a:t>
            </a:r>
            <a:endParaRPr lang="en-US" sz="2800" dirty="0"/>
          </a:p>
        </p:txBody>
      </p:sp>
      <p:sp>
        <p:nvSpPr>
          <p:cNvPr id="6" name="Content Placeholder 5"/>
          <p:cNvSpPr>
            <a:spLocks noGrp="1"/>
          </p:cNvSpPr>
          <p:nvPr>
            <p:ph sz="quarter" idx="14"/>
          </p:nvPr>
        </p:nvSpPr>
        <p:spPr>
          <a:xfrm>
            <a:off x="4800600" y="1600200"/>
            <a:ext cx="3886200" cy="4114800"/>
          </a:xfrm>
        </p:spPr>
        <p:txBody>
          <a:bodyPr>
            <a:normAutofit/>
          </a:bodyPr>
          <a:lstStyle/>
          <a:p>
            <a:pPr marL="0" indent="0">
              <a:buNone/>
            </a:pPr>
            <a:r>
              <a:rPr lang="en-US" sz="2800" dirty="0" smtClean="0">
                <a:solidFill>
                  <a:schemeClr val="tx1">
                    <a:lumMod val="75000"/>
                  </a:schemeClr>
                </a:solidFill>
              </a:rPr>
              <a:t>Daniel 7:1-3, 17</a:t>
            </a:r>
          </a:p>
          <a:p>
            <a:pPr marL="0" indent="0">
              <a:buNone/>
            </a:pPr>
            <a:r>
              <a:rPr lang="en-US" sz="2800" dirty="0" smtClean="0">
                <a:solidFill>
                  <a:schemeClr val="tx1">
                    <a:lumMod val="75000"/>
                  </a:schemeClr>
                </a:solidFill>
              </a:rPr>
              <a:t>7:4</a:t>
            </a:r>
          </a:p>
          <a:p>
            <a:pPr marL="0" indent="0">
              <a:buNone/>
            </a:pPr>
            <a:r>
              <a:rPr lang="en-US" sz="2800" dirty="0" smtClean="0">
                <a:solidFill>
                  <a:schemeClr val="tx1">
                    <a:lumMod val="75000"/>
                  </a:schemeClr>
                </a:solidFill>
              </a:rPr>
              <a:t>7:5 (cf. ram, 8:20)</a:t>
            </a:r>
          </a:p>
          <a:p>
            <a:pPr marL="0" indent="0">
              <a:buNone/>
            </a:pPr>
            <a:r>
              <a:rPr lang="en-US" sz="2800" dirty="0" smtClean="0">
                <a:solidFill>
                  <a:schemeClr val="tx1">
                    <a:lumMod val="75000"/>
                  </a:schemeClr>
                </a:solidFill>
              </a:rPr>
              <a:t>7:6 (cf. male goat, 8:21, 22)</a:t>
            </a:r>
          </a:p>
          <a:p>
            <a:pPr marL="0" indent="0">
              <a:buNone/>
            </a:pPr>
            <a:r>
              <a:rPr lang="en-US" sz="2800" dirty="0" smtClean="0">
                <a:solidFill>
                  <a:schemeClr val="tx1">
                    <a:lumMod val="75000"/>
                  </a:schemeClr>
                </a:solidFill>
              </a:rPr>
              <a:t>7:7, 23</a:t>
            </a:r>
          </a:p>
          <a:p>
            <a:pPr marL="0" indent="0">
              <a:buNone/>
            </a:pPr>
            <a:r>
              <a:rPr lang="en-US" sz="2800" dirty="0" smtClean="0">
                <a:solidFill>
                  <a:schemeClr val="tx1">
                    <a:lumMod val="75000"/>
                  </a:schemeClr>
                </a:solidFill>
              </a:rPr>
              <a:t/>
            </a:r>
            <a:br>
              <a:rPr lang="en-US" sz="2800" dirty="0" smtClean="0">
                <a:solidFill>
                  <a:schemeClr val="tx1">
                    <a:lumMod val="75000"/>
                  </a:schemeClr>
                </a:solidFill>
              </a:rPr>
            </a:br>
            <a:r>
              <a:rPr lang="en-US" sz="2800" dirty="0" smtClean="0">
                <a:solidFill>
                  <a:schemeClr val="tx1">
                    <a:lumMod val="75000"/>
                  </a:schemeClr>
                </a:solidFill>
              </a:rPr>
              <a:t>7:13, 14</a:t>
            </a:r>
            <a:endParaRPr lang="en-US" sz="2800" dirty="0">
              <a:solidFill>
                <a:schemeClr val="tx1">
                  <a:lumMod val="75000"/>
                </a:schemeClr>
              </a:solidFill>
            </a:endParaRPr>
          </a:p>
        </p:txBody>
      </p:sp>
      <p:sp>
        <p:nvSpPr>
          <p:cNvPr id="4" name="Title 3"/>
          <p:cNvSpPr>
            <a:spLocks noGrp="1"/>
          </p:cNvSpPr>
          <p:nvPr>
            <p:ph type="title"/>
          </p:nvPr>
        </p:nvSpPr>
        <p:spPr/>
        <p:txBody>
          <a:bodyPr/>
          <a:lstStyle/>
          <a:p>
            <a:r>
              <a:rPr lang="en-US" sz="3600" dirty="0" smtClean="0">
                <a:latin typeface="Berlin Sans FB Demi" pitchFamily="34" charset="0"/>
              </a:rPr>
              <a:t>The Kingdoms In Daniel</a:t>
            </a:r>
            <a:endParaRPr lang="en-US" sz="3600" dirty="0">
              <a:latin typeface="Berlin Sans FB Demi" pitchFamily="34" charset="0"/>
            </a:endParaRPr>
          </a:p>
        </p:txBody>
      </p:sp>
    </p:spTree>
    <p:extLst>
      <p:ext uri="{BB962C8B-B14F-4D97-AF65-F5344CB8AC3E}">
        <p14:creationId xmlns:p14="http://schemas.microsoft.com/office/powerpoint/2010/main" val="339075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0252" b="14302"/>
          <a:stretch/>
        </p:blipFill>
        <p:spPr bwMode="auto">
          <a:xfrm>
            <a:off x="533400" y="762000"/>
            <a:ext cx="7924800" cy="359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5800" y="4907122"/>
            <a:ext cx="4936672" cy="1265078"/>
          </a:xfrm>
          <a:prstGeom prst="rect">
            <a:avLst/>
          </a:prstGeom>
        </p:spPr>
        <p:txBody>
          <a:bodyPr wrap="none">
            <a:prstTxWarp prst="textPlain">
              <a:avLst/>
            </a:prstTxWarp>
            <a:spAutoFit/>
          </a:bodyPr>
          <a:lstStyle/>
          <a:p>
            <a:pPr algn="r">
              <a:buClr>
                <a:srgbClr val="C00000"/>
              </a:buClr>
              <a:buSzPct val="80000"/>
            </a:pPr>
            <a:r>
              <a:rPr lang="en-US" sz="3600" b="1" kern="0" dirty="0" smtClean="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rPr>
              <a:t>1 Peter 3:15</a:t>
            </a:r>
            <a:endParaRPr lang="en-US" sz="3600" b="1" kern="0" dirty="0">
              <a:ln w="12700">
                <a:solidFill>
                  <a:prstClr val="black"/>
                </a:solidFill>
                <a:prstDash val="solid"/>
              </a:ln>
              <a:solidFill>
                <a:srgbClr val="C00000"/>
              </a:solidFill>
              <a:effectLst>
                <a:outerShdw blurRad="41275" dist="20320" dir="1800000" algn="tl" rotWithShape="0">
                  <a:srgbClr val="000000">
                    <a:alpha val="40000"/>
                  </a:srgbClr>
                </a:outerShdw>
              </a:effectLst>
              <a:latin typeface="Berlin Sans FB Demi" pitchFamily="34" charset="0"/>
            </a:endParaRPr>
          </a:p>
        </p:txBody>
      </p:sp>
    </p:spTree>
    <p:extLst>
      <p:ext uri="{BB962C8B-B14F-4D97-AF65-F5344CB8AC3E}">
        <p14:creationId xmlns:p14="http://schemas.microsoft.com/office/powerpoint/2010/main" val="3238882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quarter" idx="4294967295"/>
          </p:nvPr>
        </p:nvSpPr>
        <p:spPr>
          <a:xfrm>
            <a:off x="608660" y="2514600"/>
            <a:ext cx="7924800" cy="2133600"/>
          </a:xfrm>
        </p:spPr>
        <p:txBody>
          <a:bodyPr>
            <a:normAutofit/>
          </a:bodyPr>
          <a:lstStyle/>
          <a:p>
            <a:pPr marL="0" indent="0">
              <a:buNone/>
            </a:pPr>
            <a:r>
              <a:rPr lang="en-US" sz="3200" b="1" dirty="0" smtClean="0">
                <a:solidFill>
                  <a:srgbClr val="FFFF00"/>
                </a:solidFill>
              </a:rPr>
              <a:t>ANSWER</a:t>
            </a:r>
            <a:r>
              <a:rPr lang="en-US" sz="3200" b="1" dirty="0" smtClean="0">
                <a:solidFill>
                  <a:schemeClr val="tx1"/>
                </a:solidFill>
              </a:rPr>
              <a:t>: </a:t>
            </a:r>
            <a:r>
              <a:rPr lang="en-US" sz="3200" dirty="0" smtClean="0">
                <a:solidFill>
                  <a:schemeClr val="tx1"/>
                </a:solidFill>
              </a:rPr>
              <a:t>“But </a:t>
            </a:r>
            <a:r>
              <a:rPr lang="en-US" sz="3200" dirty="0">
                <a:solidFill>
                  <a:schemeClr val="tx1"/>
                </a:solidFill>
              </a:rPr>
              <a:t>there is a God in heaven who reveals secrets, and He has made known to King Nebuchadnezzar what will be in the latter days….” (Dan. 2:28</a:t>
            </a:r>
            <a:r>
              <a:rPr lang="en-US" sz="3200" dirty="0" smtClean="0">
                <a:solidFill>
                  <a:schemeClr val="tx1"/>
                </a:solidFill>
              </a:rPr>
              <a:t>).</a:t>
            </a:r>
            <a:endParaRPr lang="en-US" sz="2800" dirty="0"/>
          </a:p>
        </p:txBody>
      </p:sp>
      <p:sp>
        <p:nvSpPr>
          <p:cNvPr id="9" name="TextBox 8"/>
          <p:cNvSpPr txBox="1"/>
          <p:nvPr/>
        </p:nvSpPr>
        <p:spPr>
          <a:xfrm>
            <a:off x="457200" y="685800"/>
            <a:ext cx="8090676" cy="954107"/>
          </a:xfrm>
          <a:prstGeom prst="rect">
            <a:avLst/>
          </a:prstGeom>
          <a:noFill/>
        </p:spPr>
        <p:txBody>
          <a:bodyPr wrap="none" rtlCol="0">
            <a:spAutoFit/>
          </a:bodyPr>
          <a:lstStyle/>
          <a:p>
            <a:pPr marL="342900" indent="-342900">
              <a:buFont typeface="+mj-lt"/>
              <a:buAutoNum type="arabicPeriod"/>
            </a:pPr>
            <a:r>
              <a:rPr lang="en-US" sz="2800" dirty="0" smtClean="0"/>
              <a:t>How Could Daniel know and describe four world empires?</a:t>
            </a:r>
          </a:p>
          <a:p>
            <a:pPr marL="342900" indent="-342900">
              <a:buFont typeface="+mj-lt"/>
              <a:buAutoNum type="arabicPeriod"/>
            </a:pPr>
            <a:r>
              <a:rPr lang="en-US" sz="2800" dirty="0" smtClean="0"/>
              <a:t>How could Daniel foresee the coming kingdom of Christ?</a:t>
            </a:r>
            <a:endParaRPr lang="en-US" sz="2800" dirty="0"/>
          </a:p>
        </p:txBody>
      </p:sp>
    </p:spTree>
    <p:extLst>
      <p:ext uri="{BB962C8B-B14F-4D97-AF65-F5344CB8AC3E}">
        <p14:creationId xmlns:p14="http://schemas.microsoft.com/office/powerpoint/2010/main" val="266901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descr="C:\Users\Steven\AppData\Local\Microsoft\Windows\Temporary Internet Files\Content.IE5\EZX0WZLY\MC900203068[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228600"/>
            <a:ext cx="1966739" cy="17628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effectLst>
                  <a:glow rad="139700">
                    <a:schemeClr val="accent2">
                      <a:satMod val="175000"/>
                      <a:alpha val="40000"/>
                    </a:schemeClr>
                  </a:glow>
                </a:effectLst>
              </a:rPr>
              <a:t>Crucifixion of Messiah</a:t>
            </a:r>
            <a:endParaRPr lang="en-US" dirty="0">
              <a:effectLst>
                <a:glow rad="139700">
                  <a:schemeClr val="accent2">
                    <a:satMod val="175000"/>
                    <a:alpha val="40000"/>
                  </a:schemeClr>
                </a:glow>
              </a:effectLst>
            </a:endParaRPr>
          </a:p>
        </p:txBody>
      </p:sp>
      <p:sp>
        <p:nvSpPr>
          <p:cNvPr id="3" name="Content Placeholder 2"/>
          <p:cNvSpPr>
            <a:spLocks noGrp="1"/>
          </p:cNvSpPr>
          <p:nvPr>
            <p:ph sz="quarter" idx="13"/>
          </p:nvPr>
        </p:nvSpPr>
        <p:spPr/>
        <p:txBody>
          <a:bodyPr>
            <a:normAutofit/>
          </a:bodyPr>
          <a:lstStyle/>
          <a:p>
            <a:r>
              <a:rPr lang="en-US" sz="2800" dirty="0"/>
              <a:t>“For dogs have surrounded Me; The congregation of the wicked has enclosed Me. They pierced My hands and My </a:t>
            </a:r>
            <a:r>
              <a:rPr lang="en-US" sz="2800" dirty="0" smtClean="0"/>
              <a:t>feet” (Ps. 22:16)</a:t>
            </a:r>
          </a:p>
          <a:p>
            <a:pPr lvl="1"/>
            <a:r>
              <a:rPr lang="en-US" sz="2800" dirty="0" smtClean="0"/>
              <a:t>1000 years before Christ</a:t>
            </a:r>
          </a:p>
          <a:p>
            <a:pPr lvl="1"/>
            <a:r>
              <a:rPr lang="en-US" sz="2800" dirty="0" smtClean="0"/>
              <a:t>Hundreds of years before the act of crucifixion</a:t>
            </a:r>
          </a:p>
          <a:p>
            <a:pPr lvl="1"/>
            <a:r>
              <a:rPr lang="en-US" sz="2800" dirty="0"/>
              <a:t>Dead Sea Scroll (4QPs</a:t>
            </a:r>
            <a:r>
              <a:rPr lang="en-US" sz="2800" baseline="30000" dirty="0"/>
              <a:t>f</a:t>
            </a:r>
            <a:r>
              <a:rPr lang="en-US" sz="2800" dirty="0" smtClean="0"/>
              <a:t>) predates Christ’s crucifixion and verifies the boring through the hands and feet</a:t>
            </a:r>
            <a:endParaRPr lang="en-US" sz="2800" dirty="0"/>
          </a:p>
        </p:txBody>
      </p:sp>
      <p:sp>
        <p:nvSpPr>
          <p:cNvPr id="5" name="TextBox 4"/>
          <p:cNvSpPr txBox="1"/>
          <p:nvPr/>
        </p:nvSpPr>
        <p:spPr>
          <a:xfrm>
            <a:off x="1149444" y="6096000"/>
            <a:ext cx="6851556" cy="584775"/>
          </a:xfrm>
          <a:prstGeom prst="rect">
            <a:avLst/>
          </a:prstGeom>
          <a:noFill/>
        </p:spPr>
        <p:txBody>
          <a:bodyPr wrap="none" rtlCol="0">
            <a:spAutoFit/>
          </a:bodyPr>
          <a:lstStyle/>
          <a:p>
            <a:r>
              <a:rPr lang="en-US" sz="3200" dirty="0" smtClean="0">
                <a:solidFill>
                  <a:schemeClr val="tx2">
                    <a:lumMod val="60000"/>
                    <a:lumOff val="40000"/>
                  </a:schemeClr>
                </a:solidFill>
              </a:rPr>
              <a:t>Many other like prophecies could be studied!</a:t>
            </a:r>
            <a:endParaRPr lang="en-US" sz="3200" dirty="0">
              <a:solidFill>
                <a:schemeClr val="tx2">
                  <a:lumMod val="60000"/>
                  <a:lumOff val="40000"/>
                </a:schemeClr>
              </a:solidFill>
            </a:endParaRPr>
          </a:p>
        </p:txBody>
      </p:sp>
    </p:spTree>
    <p:extLst>
      <p:ext uri="{BB962C8B-B14F-4D97-AF65-F5344CB8AC3E}">
        <p14:creationId xmlns:p14="http://schemas.microsoft.com/office/powerpoint/2010/main" val="21850878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Bible’s Argument For God!</a:t>
            </a:r>
            <a:endParaRPr lang="en-US" dirty="0"/>
          </a:p>
        </p:txBody>
      </p:sp>
      <p:sp>
        <p:nvSpPr>
          <p:cNvPr id="3" name="Content Placeholder 2"/>
          <p:cNvSpPr>
            <a:spLocks noGrp="1"/>
          </p:cNvSpPr>
          <p:nvPr>
            <p:ph idx="1"/>
          </p:nvPr>
        </p:nvSpPr>
        <p:spPr/>
        <p:txBody>
          <a:bodyPr/>
          <a:lstStyle/>
          <a:p>
            <a:pPr marL="240030" indent="-514350">
              <a:buFont typeface="+mj-lt"/>
              <a:buAutoNum type="arabicPeriod"/>
            </a:pPr>
            <a:r>
              <a:rPr lang="en-US" dirty="0" smtClean="0"/>
              <a:t>From Prophecy (Dan. 2:28)</a:t>
            </a:r>
          </a:p>
          <a:p>
            <a:pPr marL="240030" indent="-514350">
              <a:buFont typeface="+mj-lt"/>
              <a:buAutoNum type="arabicPeriod"/>
            </a:pPr>
            <a:r>
              <a:rPr lang="en-US" dirty="0" smtClean="0"/>
              <a:t>From The heavens (Ps. 19:1)</a:t>
            </a:r>
          </a:p>
        </p:txBody>
      </p:sp>
      <p:sp>
        <p:nvSpPr>
          <p:cNvPr id="4" name="TextBox 3"/>
          <p:cNvSpPr txBox="1"/>
          <p:nvPr/>
        </p:nvSpPr>
        <p:spPr>
          <a:xfrm>
            <a:off x="1066800" y="2895600"/>
            <a:ext cx="72390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“The heavens declare the glory of God; And the firmament shows His handiwork” (Ps. 19:1)</a:t>
            </a:r>
          </a:p>
        </p:txBody>
      </p:sp>
    </p:spTree>
    <p:extLst>
      <p:ext uri="{BB962C8B-B14F-4D97-AF65-F5344CB8AC3E}">
        <p14:creationId xmlns:p14="http://schemas.microsoft.com/office/powerpoint/2010/main" val="3260884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Law &amp; Order</a:t>
            </a:r>
            <a:endParaRPr lang="en-US" dirty="0"/>
          </a:p>
        </p:txBody>
      </p:sp>
      <p:sp>
        <p:nvSpPr>
          <p:cNvPr id="5" name="Content Placeholder 4"/>
          <p:cNvSpPr>
            <a:spLocks noGrp="1"/>
          </p:cNvSpPr>
          <p:nvPr>
            <p:ph sz="quarter" idx="13"/>
          </p:nvPr>
        </p:nvSpPr>
        <p:spPr>
          <a:xfrm>
            <a:off x="609600" y="1600200"/>
            <a:ext cx="8153400" cy="4114800"/>
          </a:xfrm>
        </p:spPr>
        <p:txBody>
          <a:bodyPr>
            <a:normAutofit/>
          </a:bodyPr>
          <a:lstStyle/>
          <a:p>
            <a:r>
              <a:rPr lang="en-US" sz="2400" dirty="0" smtClean="0"/>
              <a:t>The Universe</a:t>
            </a:r>
          </a:p>
          <a:p>
            <a:pPr lvl="1"/>
            <a:r>
              <a:rPr lang="en-US" sz="2400" dirty="0" smtClean="0"/>
              <a:t>The constancies of nature</a:t>
            </a:r>
          </a:p>
          <a:p>
            <a:pPr lvl="2"/>
            <a:r>
              <a:rPr lang="en-US" sz="2400" dirty="0" smtClean="0"/>
              <a:t>Rotation of earth about 1000 miles an hour at equator: same speed every day!</a:t>
            </a:r>
          </a:p>
          <a:p>
            <a:pPr lvl="2"/>
            <a:r>
              <a:rPr lang="en-US" sz="2400" dirty="0" smtClean="0"/>
              <a:t>Orbit of the sun: 18.59 miles/second</a:t>
            </a:r>
          </a:p>
          <a:p>
            <a:pPr lvl="2"/>
            <a:r>
              <a:rPr lang="en-US" sz="2400" dirty="0" smtClean="0"/>
              <a:t>Gravitational pull/centrifugal force perfectly balanced</a:t>
            </a:r>
          </a:p>
          <a:p>
            <a:pPr lvl="2"/>
            <a:r>
              <a:rPr lang="en-US" sz="2400" dirty="0" smtClean="0"/>
              <a:t>Size of the earth</a:t>
            </a:r>
            <a:endParaRPr lang="en-US" sz="2400" dirty="0"/>
          </a:p>
          <a:p>
            <a:pPr lvl="1"/>
            <a:r>
              <a:rPr lang="en-US" sz="2400" dirty="0" smtClean="0"/>
              <a:t>Laws in nature point to a Law-giver</a:t>
            </a:r>
          </a:p>
        </p:txBody>
      </p:sp>
      <p:pic>
        <p:nvPicPr>
          <p:cNvPr id="1028" name="Picture 4" descr="C:\Users\Steven\AppData\Local\Microsoft\Windows\Temporary Internet Files\Content.IE5\NJEND64F\MC900083185[1].wmf"/>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6400800" y="381000"/>
            <a:ext cx="1818742" cy="18013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536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Law &amp; Order</a:t>
            </a:r>
            <a:endParaRPr lang="en-US" dirty="0"/>
          </a:p>
        </p:txBody>
      </p:sp>
      <p:sp>
        <p:nvSpPr>
          <p:cNvPr id="3" name="Content Placeholder 2"/>
          <p:cNvSpPr>
            <a:spLocks noGrp="1"/>
          </p:cNvSpPr>
          <p:nvPr>
            <p:ph sz="quarter" idx="13"/>
          </p:nvPr>
        </p:nvSpPr>
        <p:spPr>
          <a:xfrm>
            <a:off x="609600" y="1600200"/>
            <a:ext cx="7924800" cy="2667000"/>
          </a:xfrm>
        </p:spPr>
        <p:txBody>
          <a:bodyPr>
            <a:normAutofit/>
          </a:bodyPr>
          <a:lstStyle/>
          <a:p>
            <a:r>
              <a:rPr lang="en-US" sz="2400" dirty="0" smtClean="0"/>
              <a:t>The Earth:  perfect for sustaining complex life!</a:t>
            </a:r>
          </a:p>
          <a:p>
            <a:pPr lvl="1"/>
            <a:r>
              <a:rPr lang="en-US" sz="2400" dirty="0" smtClean="0"/>
              <a:t>Perfect size</a:t>
            </a:r>
          </a:p>
          <a:p>
            <a:pPr lvl="1"/>
            <a:r>
              <a:rPr lang="en-US" sz="2400" dirty="0" smtClean="0"/>
              <a:t>Perfect speed</a:t>
            </a:r>
          </a:p>
          <a:p>
            <a:pPr lvl="1"/>
            <a:r>
              <a:rPr lang="en-US" sz="2400" dirty="0" smtClean="0"/>
              <a:t>Perfect atmosphere</a:t>
            </a:r>
          </a:p>
          <a:p>
            <a:pPr lvl="1"/>
            <a:r>
              <a:rPr lang="en-US" sz="2400" dirty="0" smtClean="0"/>
              <a:t>Perfect distance</a:t>
            </a:r>
            <a:endParaRPr lang="en-US" sz="2400" dirty="0"/>
          </a:p>
        </p:txBody>
      </p:sp>
      <p:pic>
        <p:nvPicPr>
          <p:cNvPr id="2050" name="Picture 2" descr="C:\Users\Steven\AppData\Local\Microsoft\Windows\Temporary Internet Files\Content.IE5\VOTAEZXD\MC9000832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52400"/>
            <a:ext cx="1808683" cy="1715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00" y="4724400"/>
            <a:ext cx="7239000" cy="954107"/>
          </a:xfrm>
          <a:prstGeom prst="rect">
            <a:avLst/>
          </a:prstGeom>
        </p:spPr>
        <p:txBody>
          <a:bodyPr wrap="square">
            <a:spAutoFit/>
          </a:bodyPr>
          <a:lstStyle/>
          <a:p>
            <a:r>
              <a:rPr lang="en-US" sz="2800" dirty="0"/>
              <a:t>“The heavens declare the glory of God; and the firmament shows His handiwork” (Ps. 19:1). </a:t>
            </a:r>
          </a:p>
        </p:txBody>
      </p:sp>
      <p:sp>
        <p:nvSpPr>
          <p:cNvPr id="5" name="TextBox 4"/>
          <p:cNvSpPr txBox="1"/>
          <p:nvPr/>
        </p:nvSpPr>
        <p:spPr>
          <a:xfrm>
            <a:off x="5695405" y="2438400"/>
            <a:ext cx="2899993" cy="1815882"/>
          </a:xfrm>
          <a:prstGeom prst="rect">
            <a:avLst/>
          </a:prstGeom>
          <a:noFill/>
        </p:spPr>
        <p:txBody>
          <a:bodyPr wrap="square" rtlCol="0">
            <a:spAutoFit/>
          </a:bodyPr>
          <a:lstStyle/>
          <a:p>
            <a:pPr algn="ctr"/>
            <a:r>
              <a:rPr lang="en-US" sz="2800" dirty="0">
                <a:ln w="10160">
                  <a:solidFill>
                    <a:schemeClr val="accent1"/>
                  </a:solidFill>
                  <a:prstDash val="solid"/>
                </a:ln>
                <a:solidFill>
                  <a:srgbClr val="FFFFFF"/>
                </a:solidFill>
                <a:effectLst>
                  <a:outerShdw blurRad="38100" dist="32000" dir="5400000" algn="tl">
                    <a:srgbClr val="000000">
                      <a:alpha val="30000"/>
                    </a:srgbClr>
                  </a:outerShdw>
                </a:effectLst>
              </a:rPr>
              <a:t>What is the chance of such to come into existence by natural processes?</a:t>
            </a:r>
          </a:p>
        </p:txBody>
      </p:sp>
      <p:sp>
        <p:nvSpPr>
          <p:cNvPr id="6" name="TextBox 5"/>
          <p:cNvSpPr txBox="1"/>
          <p:nvPr/>
        </p:nvSpPr>
        <p:spPr>
          <a:xfrm>
            <a:off x="304800" y="152400"/>
            <a:ext cx="3357458" cy="461665"/>
          </a:xfrm>
          <a:prstGeom prst="rect">
            <a:avLst/>
          </a:prstGeom>
          <a:noFill/>
        </p:spPr>
        <p:txBody>
          <a:bodyPr wrap="none" rtlCol="0">
            <a:spAutoFit/>
          </a:bodyPr>
          <a:lstStyle/>
          <a:p>
            <a:r>
              <a:rPr lang="en-US" sz="2400" b="1" dirty="0" smtClean="0"/>
              <a:t>Nothing Ordinary About It!</a:t>
            </a:r>
            <a:endParaRPr lang="en-US" sz="2400" b="1" dirty="0"/>
          </a:p>
        </p:txBody>
      </p:sp>
    </p:spTree>
    <p:extLst>
      <p:ext uri="{BB962C8B-B14F-4D97-AF65-F5344CB8AC3E}">
        <p14:creationId xmlns:p14="http://schemas.microsoft.com/office/powerpoint/2010/main" val="36343295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Parameters Scientists Say Are needed for Complex Life to Exist</a:t>
            </a:r>
            <a:endParaRPr lang="en-US" dirty="0"/>
          </a:p>
        </p:txBody>
      </p:sp>
      <p:sp>
        <p:nvSpPr>
          <p:cNvPr id="3" name="Content Placeholder 2"/>
          <p:cNvSpPr>
            <a:spLocks noGrp="1"/>
          </p:cNvSpPr>
          <p:nvPr>
            <p:ph sz="quarter" idx="13"/>
          </p:nvPr>
        </p:nvSpPr>
        <p:spPr/>
        <p:txBody>
          <a:bodyPr>
            <a:normAutofit lnSpcReduction="10000"/>
          </a:bodyPr>
          <a:lstStyle/>
          <a:p>
            <a:r>
              <a:rPr lang="en-US" sz="2400" dirty="0"/>
              <a:t>proper gravitational </a:t>
            </a:r>
            <a:r>
              <a:rPr lang="en-US" sz="2400" dirty="0" smtClean="0"/>
              <a:t>force</a:t>
            </a:r>
          </a:p>
          <a:p>
            <a:r>
              <a:rPr lang="en-US" sz="2400" dirty="0" smtClean="0"/>
              <a:t>placement </a:t>
            </a:r>
            <a:r>
              <a:rPr lang="en-US" sz="2400" dirty="0"/>
              <a:t>in the small habitable region of a </a:t>
            </a:r>
            <a:r>
              <a:rPr lang="en-US" sz="2400" dirty="0" smtClean="0"/>
              <a:t>galaxy</a:t>
            </a:r>
          </a:p>
          <a:p>
            <a:r>
              <a:rPr lang="en-US" sz="2400" dirty="0" smtClean="0"/>
              <a:t>an </a:t>
            </a:r>
            <a:r>
              <a:rPr lang="en-US" sz="2400" dirty="0"/>
              <a:t>oxygen rich </a:t>
            </a:r>
            <a:r>
              <a:rPr lang="en-US" sz="2400" dirty="0" smtClean="0"/>
              <a:t>atmosphere</a:t>
            </a:r>
          </a:p>
          <a:p>
            <a:r>
              <a:rPr lang="en-US" sz="2400" dirty="0" smtClean="0"/>
              <a:t>large </a:t>
            </a:r>
            <a:r>
              <a:rPr lang="en-US" sz="2400" dirty="0"/>
              <a:t>land mass </a:t>
            </a:r>
            <a:r>
              <a:rPr lang="en-US" sz="2400" dirty="0" smtClean="0"/>
              <a:t>and abundant </a:t>
            </a:r>
            <a:r>
              <a:rPr lang="en-US" sz="2400" dirty="0"/>
              <a:t>liquid </a:t>
            </a:r>
            <a:r>
              <a:rPr lang="en-US" sz="2400" dirty="0" smtClean="0"/>
              <a:t>water</a:t>
            </a:r>
          </a:p>
          <a:p>
            <a:r>
              <a:rPr lang="en-US" sz="2400" dirty="0" smtClean="0"/>
              <a:t>a </a:t>
            </a:r>
            <a:r>
              <a:rPr lang="en-US" sz="2400" dirty="0"/>
              <a:t>home star of correct mass and </a:t>
            </a:r>
            <a:r>
              <a:rPr lang="en-US" sz="2400" dirty="0" smtClean="0"/>
              <a:t>temperature</a:t>
            </a:r>
          </a:p>
          <a:p>
            <a:r>
              <a:rPr lang="en-US" sz="2400" dirty="0" smtClean="0"/>
              <a:t> </a:t>
            </a:r>
            <a:r>
              <a:rPr lang="en-US" sz="2400" dirty="0"/>
              <a:t>an orbiting route that is not too close or too far away from the </a:t>
            </a:r>
            <a:r>
              <a:rPr lang="en-US" sz="2400" dirty="0" smtClean="0"/>
              <a:t>star</a:t>
            </a:r>
          </a:p>
          <a:p>
            <a:r>
              <a:rPr lang="en-US" sz="2400" dirty="0" smtClean="0"/>
              <a:t>a </a:t>
            </a:r>
            <a:r>
              <a:rPr lang="en-US" sz="2400" dirty="0"/>
              <a:t>large moon </a:t>
            </a:r>
            <a:endParaRPr lang="en-US" sz="2400" dirty="0" smtClean="0"/>
          </a:p>
          <a:p>
            <a:r>
              <a:rPr lang="en-US" sz="2400" dirty="0" smtClean="0"/>
              <a:t>a </a:t>
            </a:r>
            <a:r>
              <a:rPr lang="en-US" sz="2400" dirty="0"/>
              <a:t>magnetic field that is strong enough to deflect </a:t>
            </a:r>
            <a:r>
              <a:rPr lang="en-US" sz="2400" dirty="0" smtClean="0"/>
              <a:t>radiation</a:t>
            </a:r>
            <a:endParaRPr lang="en-US" sz="2400" dirty="0"/>
          </a:p>
        </p:txBody>
      </p:sp>
      <p:pic>
        <p:nvPicPr>
          <p:cNvPr id="1026" name="Picture 2" descr="C:\Users\Steven\AppData\Local\Microsoft\Windows\Temporary Internet Files\Content.IE5\BA0RAOYR\MC9000831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440" y="1600200"/>
            <a:ext cx="1810512" cy="177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0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Chance?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normAutofit/>
              </a:bodyPr>
              <a:lstStyle/>
              <a:p>
                <a:r>
                  <a:rPr lang="en-US" sz="3000" dirty="0" smtClean="0"/>
                  <a:t>What is the chance of all these conditions occurring out of non-intelligent matter, chance, and chaos?</a:t>
                </a:r>
              </a:p>
              <a:p>
                <a:pPr lvl="1"/>
                <a14:m>
                  <m:oMath xmlns:m="http://schemas.openxmlformats.org/officeDocument/2006/math">
                    <m:f>
                      <m:fPr>
                        <m:ctrlPr>
                          <a:rPr lang="en-US" sz="3000" i="1">
                            <a:latin typeface="Cambria Math"/>
                          </a:rPr>
                        </m:ctrlPr>
                      </m:fPr>
                      <m:num>
                        <m:r>
                          <a:rPr lang="en-US" sz="3000">
                            <a:latin typeface="Cambria Math"/>
                          </a:rPr>
                          <m:t>1</m:t>
                        </m:r>
                      </m:num>
                      <m:den>
                        <m:r>
                          <a:rPr lang="en-US" sz="3000">
                            <a:latin typeface="Cambria Math"/>
                          </a:rPr>
                          <m:t>1, 000,000,000,000,000</m:t>
                        </m:r>
                      </m:den>
                    </m:f>
                  </m:oMath>
                </a14:m>
                <a:endParaRPr lang="en-US" sz="3000" dirty="0" smtClean="0"/>
              </a:p>
              <a:p>
                <a:r>
                  <a:rPr lang="en-US" sz="3000" dirty="0" smtClean="0"/>
                  <a:t>You would have a better chance of having the book of Genesis written by 1 million monkeys randomly typing keys!</a:t>
                </a:r>
              </a:p>
              <a:p>
                <a:endParaRPr lang="en-US" sz="3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1">
                <a:blip r:embed="rId3"/>
                <a:stretch>
                  <a:fillRect l="-1538" t="-1926" r="-1769"/>
                </a:stretch>
              </a:blipFill>
            </p:spPr>
            <p:txBody>
              <a:bodyPr/>
              <a:lstStyle/>
              <a:p>
                <a:r>
                  <a:rPr lang="en-US">
                    <a:noFill/>
                  </a:rPr>
                  <a:t> </a:t>
                </a:r>
              </a:p>
            </p:txBody>
          </p:sp>
        </mc:Fallback>
      </mc:AlternateContent>
      <p:pic>
        <p:nvPicPr>
          <p:cNvPr id="2050" name="Picture 2" descr="C:\Users\Steven\AppData\Local\Microsoft\Windows\Temporary Internet Files\Content.IE5\XH07KMEE\MC9000842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802" y="4191000"/>
            <a:ext cx="1926645" cy="17940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ven\AppData\Local\Microsoft\Windows\Temporary Internet Files\Content.IE5\XH07KMEE\MC90008543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7157" y="4572000"/>
            <a:ext cx="1444352" cy="141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7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6" presetClass="entr" presetSubtype="16" fill="hold" nodeType="after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circle(in)">
                                      <p:cBhvr>
                                        <p:cTn id="21" dur="2000"/>
                                        <p:tgtEl>
                                          <p:spTgt spid="2052"/>
                                        </p:tgtEl>
                                      </p:cBhvr>
                                    </p:animEffect>
                                  </p:childTnLst>
                                </p:cTn>
                              </p:par>
                              <p:par>
                                <p:cTn id="22" presetID="6"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in)">
                                      <p:cBhvr>
                                        <p:cTn id="2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Bible’s Argument For God!</a:t>
            </a:r>
            <a:endParaRPr lang="en-US" dirty="0"/>
          </a:p>
        </p:txBody>
      </p:sp>
      <p:sp>
        <p:nvSpPr>
          <p:cNvPr id="3" name="Content Placeholder 2"/>
          <p:cNvSpPr>
            <a:spLocks noGrp="1"/>
          </p:cNvSpPr>
          <p:nvPr>
            <p:ph idx="1"/>
          </p:nvPr>
        </p:nvSpPr>
        <p:spPr/>
        <p:txBody>
          <a:bodyPr/>
          <a:lstStyle/>
          <a:p>
            <a:pPr marL="240030" indent="-514350">
              <a:buFont typeface="+mj-lt"/>
              <a:buAutoNum type="arabicPeriod"/>
            </a:pPr>
            <a:r>
              <a:rPr lang="en-US" dirty="0" smtClean="0"/>
              <a:t>From Prophecy (Dan. 2:28)</a:t>
            </a:r>
          </a:p>
          <a:p>
            <a:pPr marL="240030" indent="-514350">
              <a:buFont typeface="+mj-lt"/>
              <a:buAutoNum type="arabicPeriod"/>
            </a:pPr>
            <a:r>
              <a:rPr lang="en-US" dirty="0"/>
              <a:t>From Creation – the heavens (Ps. 19:1</a:t>
            </a:r>
            <a:r>
              <a:rPr lang="en-US" dirty="0" smtClean="0"/>
              <a:t>)</a:t>
            </a:r>
          </a:p>
          <a:p>
            <a:pPr marL="240030" indent="-514350">
              <a:buFont typeface="+mj-lt"/>
              <a:buAutoNum type="arabicPeriod"/>
            </a:pPr>
            <a:r>
              <a:rPr lang="en-US" dirty="0" smtClean="0"/>
              <a:t>From the things made – on earth (Rom. 1:20)</a:t>
            </a:r>
            <a:endParaRPr lang="en-US" dirty="0"/>
          </a:p>
        </p:txBody>
      </p:sp>
      <p:sp>
        <p:nvSpPr>
          <p:cNvPr id="4" name="TextBox 3"/>
          <p:cNvSpPr txBox="1"/>
          <p:nvPr/>
        </p:nvSpPr>
        <p:spPr>
          <a:xfrm>
            <a:off x="990600" y="2984480"/>
            <a:ext cx="7391400"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“For since the </a:t>
            </a:r>
            <a:r>
              <a:rPr lang="en-US" sz="3600" b="1" dirty="0" smtClean="0"/>
              <a:t>creation of the world </a:t>
            </a:r>
            <a:r>
              <a:rPr lang="en-US" sz="3600" dirty="0" smtClean="0"/>
              <a:t>His invisible attributes are clearly seen, </a:t>
            </a:r>
            <a:r>
              <a:rPr lang="en-US" sz="3600" b="1" dirty="0" smtClean="0"/>
              <a:t>being understood by the things that are made</a:t>
            </a:r>
            <a:r>
              <a:rPr lang="en-US" sz="3600" dirty="0" smtClean="0"/>
              <a:t>, even His eternal power and Godhead, so that they are without excuse” (Rom. 1:20)</a:t>
            </a:r>
          </a:p>
        </p:txBody>
      </p:sp>
      <p:sp>
        <p:nvSpPr>
          <p:cNvPr id="5" name="TextBox 4"/>
          <p:cNvSpPr txBox="1"/>
          <p:nvPr/>
        </p:nvSpPr>
        <p:spPr>
          <a:xfrm>
            <a:off x="685800" y="6320135"/>
            <a:ext cx="8012130" cy="461665"/>
          </a:xfrm>
          <a:prstGeom prst="rect">
            <a:avLst/>
          </a:prstGeom>
          <a:noFill/>
        </p:spPr>
        <p:txBody>
          <a:bodyPr wrap="none" rtlCol="0">
            <a:spAutoFit/>
          </a:bodyPr>
          <a:lstStyle/>
          <a:p>
            <a:pPr algn="ctr"/>
            <a:r>
              <a:rPr lang="en-US" sz="2400" b="1" dirty="0" smtClean="0">
                <a:latin typeface="+mj-lt"/>
              </a:rPr>
              <a:t>Creation </a:t>
            </a:r>
            <a:r>
              <a:rPr lang="en-US" sz="2400" b="1" dirty="0" smtClean="0">
                <a:latin typeface="+mj-lt"/>
                <a:cs typeface="Arial"/>
              </a:rPr>
              <a:t>→ things that are made→ invisible attributes seen</a:t>
            </a:r>
            <a:endParaRPr lang="en-US" sz="2400" b="1" dirty="0">
              <a:latin typeface="+mj-lt"/>
            </a:endParaRPr>
          </a:p>
        </p:txBody>
      </p:sp>
      <p:pic>
        <p:nvPicPr>
          <p:cNvPr id="3074" name="Picture 2" descr="C:\Users\Steven\AppData\Local\Microsoft\Windows\Temporary Internet Files\Content.IE5\PH0PN3PQ\MC90043164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61288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Is Something Made</a:t>
            </a:r>
            <a:endParaRPr lang="en-US" dirty="0"/>
          </a:p>
        </p:txBody>
      </p:sp>
      <p:sp>
        <p:nvSpPr>
          <p:cNvPr id="3" name="Content Placeholder 2"/>
          <p:cNvSpPr>
            <a:spLocks noGrp="1"/>
          </p:cNvSpPr>
          <p:nvPr>
            <p:ph idx="1"/>
          </p:nvPr>
        </p:nvSpPr>
        <p:spPr/>
        <p:txBody>
          <a:bodyPr>
            <a:normAutofit/>
          </a:bodyPr>
          <a:lstStyle/>
          <a:p>
            <a:pPr marL="240030" indent="-514350">
              <a:buFont typeface="+mj-lt"/>
              <a:buAutoNum type="arabicPeriod"/>
            </a:pPr>
            <a:r>
              <a:rPr lang="en-US" sz="3200" dirty="0" smtClean="0"/>
              <a:t>Anything that “begins” to exist has a cause</a:t>
            </a:r>
          </a:p>
          <a:p>
            <a:pPr marL="240030" indent="-514350">
              <a:buFont typeface="+mj-lt"/>
              <a:buAutoNum type="arabicPeriod"/>
            </a:pPr>
            <a:r>
              <a:rPr lang="en-US" sz="3200" dirty="0" smtClean="0"/>
              <a:t>Physical life began to exist</a:t>
            </a:r>
          </a:p>
          <a:p>
            <a:pPr marL="240030" indent="-514350">
              <a:buFont typeface="+mj-lt"/>
              <a:buAutoNum type="arabicPeriod"/>
            </a:pPr>
            <a:r>
              <a:rPr lang="en-US" sz="3200" dirty="0" smtClean="0"/>
              <a:t>Physical life has a cause</a:t>
            </a:r>
          </a:p>
          <a:p>
            <a:pPr marL="797814" lvl="1" indent="-514350">
              <a:buFont typeface="Wingdings" pitchFamily="2" charset="2"/>
              <a:buChar char="Ø"/>
            </a:pPr>
            <a:r>
              <a:rPr lang="en-US" sz="2400" b="1" dirty="0" smtClean="0"/>
              <a:t>What was that cause? </a:t>
            </a:r>
          </a:p>
          <a:p>
            <a:pPr marL="1053846" lvl="2" indent="-514350">
              <a:buFont typeface="Wingdings" pitchFamily="2" charset="2"/>
              <a:buChar char="q"/>
            </a:pPr>
            <a:r>
              <a:rPr lang="en-US" sz="2400" dirty="0" smtClean="0"/>
              <a:t>Random natural processes spawned life over long ages of time?</a:t>
            </a:r>
          </a:p>
          <a:p>
            <a:pPr marL="1053846" lvl="2" indent="-514350">
              <a:buFont typeface="Wingdings" pitchFamily="2" charset="2"/>
              <a:buChar char="q"/>
            </a:pPr>
            <a:r>
              <a:rPr lang="en-US" sz="2400" dirty="0" smtClean="0"/>
              <a:t>Physical life was caused by ETERNAL LIFE</a:t>
            </a:r>
            <a:endParaRPr lang="en-US" sz="2400" dirty="0"/>
          </a:p>
        </p:txBody>
      </p:sp>
      <p:sp>
        <p:nvSpPr>
          <p:cNvPr id="4" name="Rectangle 3"/>
          <p:cNvSpPr/>
          <p:nvPr/>
        </p:nvSpPr>
        <p:spPr>
          <a:xfrm>
            <a:off x="762000" y="4724400"/>
            <a:ext cx="769620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smtClean="0"/>
              <a:t>“I will praise You, for </a:t>
            </a:r>
            <a:r>
              <a:rPr lang="en-US" sz="3200" b="1" dirty="0" smtClean="0"/>
              <a:t>I am fearfully and wonderfully made</a:t>
            </a:r>
            <a:r>
              <a:rPr lang="en-US" sz="3200" dirty="0" smtClean="0"/>
              <a:t>; Marvelous are Your works, And that my soul knows very well” (Ps. 139:14)</a:t>
            </a:r>
            <a:endParaRPr lang="en-US" sz="3200" dirty="0"/>
          </a:p>
        </p:txBody>
      </p:sp>
      <p:pic>
        <p:nvPicPr>
          <p:cNvPr id="4098" name="Picture 2" descr="C:\Users\Steven\AppData\Local\Microsoft\Windows\Temporary Internet Files\Content.IE5\VRUPLQUN\MC9004346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962400"/>
            <a:ext cx="373909" cy="49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6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wipe(down)">
                                      <p:cBhvr>
                                        <p:cTn id="33" dur="500"/>
                                        <p:tgtEl>
                                          <p:spTgt spid="409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out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of Life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3200" dirty="0" smtClean="0"/>
              <a:t>The Atheist</a:t>
            </a:r>
            <a:r>
              <a:rPr lang="en-US" sz="3200" dirty="0"/>
              <a:t>:</a:t>
            </a:r>
            <a:r>
              <a:rPr lang="en-US" sz="3200" dirty="0" smtClean="0"/>
              <a:t> life began from non-living material through purely natural processes</a:t>
            </a:r>
          </a:p>
          <a:p>
            <a:pPr lvl="1"/>
            <a:r>
              <a:rPr lang="en-US" sz="2800" b="1" dirty="0" smtClean="0">
                <a:solidFill>
                  <a:srgbClr val="C00000"/>
                </a:solidFill>
              </a:rPr>
              <a:t>Presupposition: In the beginning was only matter and energy</a:t>
            </a:r>
          </a:p>
          <a:p>
            <a:pPr lvl="1"/>
            <a:r>
              <a:rPr lang="en-US" sz="2800" b="1" dirty="0">
                <a:solidFill>
                  <a:srgbClr val="C00000"/>
                </a:solidFill>
              </a:rPr>
              <a:t> “The Cosmos is all that is or ever was or ever will be” </a:t>
            </a:r>
            <a:r>
              <a:rPr lang="en-US" sz="2400" b="1" dirty="0">
                <a:solidFill>
                  <a:srgbClr val="C00000"/>
                </a:solidFill>
              </a:rPr>
              <a:t>(Carl Sagan, </a:t>
            </a:r>
            <a:r>
              <a:rPr lang="en-US" sz="2400" b="1" i="1" dirty="0" smtClean="0">
                <a:solidFill>
                  <a:srgbClr val="C00000"/>
                </a:solidFill>
              </a:rPr>
              <a:t>Cosmos</a:t>
            </a:r>
            <a:r>
              <a:rPr lang="en-US" sz="2400" b="1" dirty="0" smtClean="0">
                <a:solidFill>
                  <a:srgbClr val="C00000"/>
                </a:solidFill>
              </a:rPr>
              <a:t>, New </a:t>
            </a:r>
            <a:r>
              <a:rPr lang="en-US" sz="2400" b="1" dirty="0">
                <a:solidFill>
                  <a:srgbClr val="C00000"/>
                </a:solidFill>
              </a:rPr>
              <a:t>York: Random </a:t>
            </a:r>
            <a:r>
              <a:rPr lang="en-US" sz="2400" b="1" dirty="0" smtClean="0">
                <a:solidFill>
                  <a:srgbClr val="C00000"/>
                </a:solidFill>
              </a:rPr>
              <a:t>House,1980, </a:t>
            </a:r>
            <a:r>
              <a:rPr lang="en-US" sz="2400" b="1" dirty="0">
                <a:solidFill>
                  <a:srgbClr val="C00000"/>
                </a:solidFill>
              </a:rPr>
              <a:t>p. 4</a:t>
            </a:r>
            <a:r>
              <a:rPr lang="en-US" sz="2400" b="1" dirty="0" smtClean="0">
                <a:solidFill>
                  <a:srgbClr val="C00000"/>
                </a:solidFill>
              </a:rPr>
              <a:t>.)</a:t>
            </a:r>
          </a:p>
          <a:p>
            <a:pPr lvl="1"/>
            <a:r>
              <a:rPr lang="en-US" sz="2800" b="1" dirty="0"/>
              <a:t>F</a:t>
            </a:r>
            <a:r>
              <a:rPr lang="en-US" sz="2800" b="1" dirty="0" smtClean="0"/>
              <a:t>rom a purely </a:t>
            </a:r>
            <a:r>
              <a:rPr lang="en-US" sz="2800" b="1" dirty="0" smtClean="0">
                <a:solidFill>
                  <a:srgbClr val="C00000"/>
                </a:solidFill>
              </a:rPr>
              <a:t>material source </a:t>
            </a:r>
            <a:r>
              <a:rPr lang="en-US" sz="2800" b="1" dirty="0" smtClean="0">
                <a:solidFill>
                  <a:srgbClr val="C00000"/>
                </a:solidFill>
                <a:latin typeface="Arial"/>
                <a:cs typeface="Arial"/>
              </a:rPr>
              <a:t>→life</a:t>
            </a:r>
            <a:endParaRPr lang="en-US" sz="2800" b="1" dirty="0" smtClean="0">
              <a:solidFill>
                <a:srgbClr val="C00000"/>
              </a:solidFill>
            </a:endParaRPr>
          </a:p>
          <a:p>
            <a:r>
              <a:rPr lang="en-US" sz="3200" dirty="0" smtClean="0"/>
              <a:t>Atheism opposes observational science</a:t>
            </a:r>
          </a:p>
          <a:p>
            <a:pPr lvl="1"/>
            <a:r>
              <a:rPr lang="en-US" sz="2400" dirty="0" smtClean="0"/>
              <a:t>Law </a:t>
            </a:r>
            <a:r>
              <a:rPr lang="en-US" sz="2400" dirty="0"/>
              <a:t>of Biogenesis</a:t>
            </a:r>
          </a:p>
          <a:p>
            <a:pPr lvl="1"/>
            <a:r>
              <a:rPr lang="en-US" sz="2400" dirty="0"/>
              <a:t>Existence of the non-material (neither mass nor energy)</a:t>
            </a:r>
          </a:p>
          <a:p>
            <a:endParaRPr lang="en-US" sz="3400" dirty="0" smtClean="0"/>
          </a:p>
        </p:txBody>
      </p:sp>
    </p:spTree>
    <p:extLst>
      <p:ext uri="{BB962C8B-B14F-4D97-AF65-F5344CB8AC3E}">
        <p14:creationId xmlns:p14="http://schemas.microsoft.com/office/powerpoint/2010/main" val="277384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1125" y="3048000"/>
            <a:ext cx="5807075" cy="1828800"/>
          </a:xfrm>
        </p:spPr>
        <p:txBody>
          <a:bodyPr/>
          <a:lstStyle/>
          <a:p>
            <a:r>
              <a:rPr lang="en-US" dirty="0" smtClean="0">
                <a:solidFill>
                  <a:schemeClr val="tx1"/>
                </a:solidFill>
              </a:rPr>
              <a:t>FAITH?</a:t>
            </a:r>
            <a:endParaRPr lang="en-US" dirty="0">
              <a:solidFill>
                <a:schemeClr val="accent3">
                  <a:lumMod val="75000"/>
                </a:schemeClr>
              </a:solidFill>
            </a:endParaRPr>
          </a:p>
        </p:txBody>
      </p:sp>
      <p:sp>
        <p:nvSpPr>
          <p:cNvPr id="3" name="Subtitle 2"/>
          <p:cNvSpPr>
            <a:spLocks noGrp="1"/>
          </p:cNvSpPr>
          <p:nvPr>
            <p:ph type="subTitle" idx="1"/>
          </p:nvPr>
        </p:nvSpPr>
        <p:spPr>
          <a:xfrm>
            <a:off x="2438400" y="533401"/>
            <a:ext cx="6400800" cy="609599"/>
          </a:xfrm>
          <a:prstGeom prst="wedgeRectCallout">
            <a:avLst>
              <a:gd name="adj1" fmla="val -55998"/>
              <a:gd name="adj2" fmla="val 131697"/>
            </a:avLst>
          </a:prstGeom>
        </p:spPr>
        <p:style>
          <a:lnRef idx="2">
            <a:schemeClr val="accent1"/>
          </a:lnRef>
          <a:fillRef idx="1">
            <a:schemeClr val="lt1"/>
          </a:fillRef>
          <a:effectRef idx="0">
            <a:schemeClr val="accent1"/>
          </a:effectRef>
          <a:fontRef idx="minor">
            <a:schemeClr val="dk1"/>
          </a:fontRef>
        </p:style>
        <p:txBody>
          <a:bodyPr>
            <a:normAutofit/>
          </a:bodyPr>
          <a:lstStyle/>
          <a:p>
            <a:r>
              <a:rPr lang="en-US" sz="3200" dirty="0" smtClean="0"/>
              <a:t>Is There </a:t>
            </a:r>
            <a:r>
              <a:rPr lang="en-US" sz="3200" b="1" dirty="0" smtClean="0"/>
              <a:t>Really</a:t>
            </a:r>
            <a:r>
              <a:rPr lang="en-US" sz="3200" dirty="0" smtClean="0"/>
              <a:t> A God In Heaven?</a:t>
            </a:r>
          </a:p>
          <a:p>
            <a:endParaRPr lang="en-US" dirty="0"/>
          </a:p>
        </p:txBody>
      </p:sp>
      <p:sp>
        <p:nvSpPr>
          <p:cNvPr id="4" name="TextBox 3"/>
          <p:cNvSpPr txBox="1"/>
          <p:nvPr/>
        </p:nvSpPr>
        <p:spPr>
          <a:xfrm>
            <a:off x="0" y="6553200"/>
            <a:ext cx="9144000" cy="369332"/>
          </a:xfrm>
          <a:prstGeom prst="rect">
            <a:avLst/>
          </a:prstGeom>
          <a:noFill/>
        </p:spPr>
        <p:txBody>
          <a:bodyPr wrap="square" rtlCol="0">
            <a:spAutoFit/>
          </a:bodyPr>
          <a:lstStyle/>
          <a:p>
            <a:pPr algn="ctr"/>
            <a:r>
              <a:rPr lang="en-US" i="1" dirty="0">
                <a:solidFill>
                  <a:prstClr val="black"/>
                </a:solidFill>
              </a:rPr>
              <a:t>All verses are from the </a:t>
            </a:r>
            <a:r>
              <a:rPr lang="en-US" i="1" dirty="0" err="1">
                <a:solidFill>
                  <a:prstClr val="black"/>
                </a:solidFill>
              </a:rPr>
              <a:t>NKJV</a:t>
            </a:r>
            <a:r>
              <a:rPr lang="en-US" i="1" dirty="0">
                <a:solidFill>
                  <a:prstClr val="black"/>
                </a:solidFill>
              </a:rPr>
              <a:t> unless noted.</a:t>
            </a:r>
          </a:p>
        </p:txBody>
      </p:sp>
      <p:pic>
        <p:nvPicPr>
          <p:cNvPr id="5" name="Picture 2" descr="http://downloads.clipart.com/21896634.png?t=1218755398&amp;h=6a4bb570b9417b8bb5ae9b8d09c363d7&amp;u=stevenjwallace"/>
          <p:cNvPicPr>
            <a:picLocks noChangeAspect="1" noChangeArrowheads="1"/>
          </p:cNvPicPr>
          <p:nvPr/>
        </p:nvPicPr>
        <p:blipFill>
          <a:blip r:embed="rId3"/>
          <a:srcRect/>
          <a:stretch>
            <a:fillRect/>
          </a:stretch>
        </p:blipFill>
        <p:spPr bwMode="auto">
          <a:xfrm flipH="1">
            <a:off x="609600" y="1371599"/>
            <a:ext cx="2041525" cy="5343491"/>
          </a:xfrm>
          <a:prstGeom prst="rect">
            <a:avLst/>
          </a:prstGeom>
          <a:noFill/>
        </p:spPr>
      </p:pic>
    </p:spTree>
    <p:extLst>
      <p:ext uri="{BB962C8B-B14F-4D97-AF65-F5344CB8AC3E}">
        <p14:creationId xmlns:p14="http://schemas.microsoft.com/office/powerpoint/2010/main" val="3958520869"/>
      </p:ext>
    </p:extLst>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Information</a:t>
            </a:r>
            <a:endParaRPr lang="en-US" dirty="0"/>
          </a:p>
        </p:txBody>
      </p:sp>
      <p:sp>
        <p:nvSpPr>
          <p:cNvPr id="3" name="Content Placeholder 2"/>
          <p:cNvSpPr>
            <a:spLocks noGrp="1"/>
          </p:cNvSpPr>
          <p:nvPr>
            <p:ph idx="1"/>
          </p:nvPr>
        </p:nvSpPr>
        <p:spPr>
          <a:xfrm>
            <a:off x="457200" y="1524000"/>
            <a:ext cx="6248400" cy="5570489"/>
          </a:xfrm>
        </p:spPr>
        <p:txBody>
          <a:bodyPr>
            <a:normAutofit/>
          </a:bodyPr>
          <a:lstStyle/>
          <a:p>
            <a:r>
              <a:rPr lang="en-US" i="1" dirty="0" smtClean="0"/>
              <a:t>“Namely </a:t>
            </a:r>
            <a:r>
              <a:rPr lang="en-US" i="1" dirty="0"/>
              <a:t>an encoded, symbolically represented message conveying expected action and intended </a:t>
            </a:r>
            <a:r>
              <a:rPr lang="en-US" i="1" dirty="0" smtClean="0"/>
              <a:t>purpose” </a:t>
            </a:r>
            <a:r>
              <a:rPr lang="en-US" sz="2400" i="1" dirty="0" smtClean="0"/>
              <a:t>(Dr. Werner </a:t>
            </a:r>
            <a:r>
              <a:rPr lang="en-US" sz="2400" i="1" dirty="0" err="1" smtClean="0"/>
              <a:t>Gitt</a:t>
            </a:r>
            <a:r>
              <a:rPr lang="en-US" sz="2400" i="1" dirty="0" smtClean="0"/>
              <a:t>, </a:t>
            </a:r>
            <a:r>
              <a:rPr lang="en-US" sz="2400" dirty="0">
                <a:hlinkClick r:id="rId2"/>
              </a:rPr>
              <a:t>http://</a:t>
            </a:r>
            <a:r>
              <a:rPr lang="en-US" sz="2400" dirty="0" smtClean="0">
                <a:hlinkClick r:id="rId2"/>
              </a:rPr>
              <a:t>creation.com/laws-of-information-1#txtRef7</a:t>
            </a:r>
            <a:r>
              <a:rPr lang="en-US" sz="2400" dirty="0" smtClean="0"/>
              <a:t>)</a:t>
            </a:r>
            <a:endParaRPr lang="en-US" sz="2400" i="1" dirty="0" smtClean="0"/>
          </a:p>
          <a:p>
            <a:r>
              <a:rPr lang="en-US" dirty="0" smtClean="0"/>
              <a:t>What causes information to come into existence?</a:t>
            </a:r>
          </a:p>
          <a:p>
            <a:r>
              <a:rPr lang="en-US" dirty="0" smtClean="0"/>
              <a:t>Can information rise spontaneously from non-information or must it come from the conscience and will of a sender?</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707" y="685800"/>
            <a:ext cx="2056067"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06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US" dirty="0"/>
          </a:p>
        </p:txBody>
      </p:sp>
      <p:sp>
        <p:nvSpPr>
          <p:cNvPr id="3" name="Content Placeholder 2"/>
          <p:cNvSpPr>
            <a:spLocks noGrp="1"/>
          </p:cNvSpPr>
          <p:nvPr>
            <p:ph sz="half" idx="1"/>
          </p:nvPr>
        </p:nvSpPr>
        <p:spPr>
          <a:xfrm>
            <a:off x="457200" y="1600200"/>
            <a:ext cx="4038600" cy="5029200"/>
          </a:xfrm>
        </p:spPr>
        <p:txBody>
          <a:bodyPr>
            <a:normAutofit lnSpcReduction="10000"/>
          </a:bodyPr>
          <a:lstStyle/>
          <a:p>
            <a:pPr marL="457200" indent="-457200"/>
            <a:r>
              <a:rPr lang="en-US" dirty="0" smtClean="0"/>
              <a:t>Does information exist?</a:t>
            </a:r>
            <a:br>
              <a:rPr lang="en-US" dirty="0" smtClean="0"/>
            </a:br>
            <a:endParaRPr lang="en-US" dirty="0" smtClean="0"/>
          </a:p>
          <a:p>
            <a:pPr marL="457200" indent="-457200"/>
            <a:r>
              <a:rPr lang="en-US" dirty="0" smtClean="0"/>
              <a:t>Is information a property of matter or energy?</a:t>
            </a:r>
          </a:p>
          <a:p>
            <a:pPr marL="1014984" lvl="1" indent="-457200"/>
            <a:r>
              <a:rPr lang="en-US" dirty="0" smtClean="0"/>
              <a:t>Information is written in matter, but is a nonmaterial entity</a:t>
            </a:r>
          </a:p>
          <a:p>
            <a:pPr marL="457200" indent="-457200"/>
            <a:r>
              <a:rPr lang="en-US" dirty="0" smtClean="0"/>
              <a:t>Can information arise from matter without an intelligent sender?</a:t>
            </a:r>
            <a:endParaRPr lang="en-US" dirty="0"/>
          </a:p>
        </p:txBody>
      </p:sp>
      <p:sp>
        <p:nvSpPr>
          <p:cNvPr id="4" name="Content Placeholder 3"/>
          <p:cNvSpPr>
            <a:spLocks noGrp="1"/>
          </p:cNvSpPr>
          <p:nvPr>
            <p:ph sz="half" idx="2"/>
          </p:nvPr>
        </p:nvSpPr>
        <p:spPr>
          <a:xfrm>
            <a:off x="4648200" y="1600200"/>
            <a:ext cx="1447800" cy="4525963"/>
          </a:xfrm>
        </p:spPr>
        <p:txBody>
          <a:bodyPr>
            <a:normAutofit lnSpcReduction="10000"/>
          </a:bodyPr>
          <a:lstStyle/>
          <a:p>
            <a:pPr>
              <a:buFont typeface="Wingdings" pitchFamily="2" charset="2"/>
              <a:buChar char="q"/>
            </a:pPr>
            <a:r>
              <a:rPr lang="en-US" dirty="0" smtClean="0"/>
              <a:t>Yes</a:t>
            </a:r>
          </a:p>
          <a:p>
            <a:pPr>
              <a:buFont typeface="Wingdings" pitchFamily="2" charset="2"/>
              <a:buChar char="q"/>
            </a:pPr>
            <a:r>
              <a:rPr lang="en-US" dirty="0" smtClean="0"/>
              <a:t>No</a:t>
            </a:r>
            <a:br>
              <a:rPr lang="en-US" dirty="0" smtClean="0"/>
            </a:br>
            <a:endParaRPr lang="en-US" dirty="0" smtClean="0"/>
          </a:p>
          <a:p>
            <a:pPr>
              <a:buFont typeface="Wingdings" pitchFamily="2" charset="2"/>
              <a:buChar char="q"/>
            </a:pPr>
            <a:r>
              <a:rPr lang="en-US" dirty="0" smtClean="0"/>
              <a:t>Yes</a:t>
            </a:r>
          </a:p>
          <a:p>
            <a:pPr>
              <a:buFont typeface="Wingdings" pitchFamily="2" charset="2"/>
              <a:buChar char="q"/>
            </a:pPr>
            <a:r>
              <a:rPr lang="en-US" dirty="0" smtClean="0"/>
              <a:t>No</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Font typeface="Wingdings" pitchFamily="2" charset="2"/>
              <a:buChar char="q"/>
            </a:pPr>
            <a:r>
              <a:rPr lang="en-US" dirty="0" smtClean="0"/>
              <a:t>Yes</a:t>
            </a:r>
          </a:p>
          <a:p>
            <a:pPr>
              <a:buFont typeface="Wingdings" pitchFamily="2" charset="2"/>
              <a:buChar char="q"/>
            </a:pPr>
            <a:r>
              <a:rPr lang="en-US" dirty="0" smtClean="0"/>
              <a:t>No</a:t>
            </a:r>
            <a:endParaRPr lang="en-US" dirty="0"/>
          </a:p>
        </p:txBody>
      </p:sp>
      <p:pic>
        <p:nvPicPr>
          <p:cNvPr id="5" name="Picture 2" descr="C:\Users\Steven\AppData\Local\Microsoft\Windows\Temporary Internet Files\Content.IE5\FQ9N5FND\MC90025214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600200"/>
            <a:ext cx="1803197" cy="12143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72200" y="2964240"/>
            <a:ext cx="2743200" cy="1569660"/>
          </a:xfrm>
          <a:prstGeom prst="rect">
            <a:avLst/>
          </a:prstGeom>
          <a:noFill/>
        </p:spPr>
        <p:txBody>
          <a:bodyPr wrap="square" rtlCol="0">
            <a:spAutoFit/>
          </a:bodyPr>
          <a:lstStyle/>
          <a:p>
            <a:r>
              <a:rPr lang="en-US" sz="2400" b="1" dirty="0" smtClean="0"/>
              <a:t>Blank CD weighs the same even after information is placed or erased</a:t>
            </a:r>
            <a:endParaRPr lang="en-US" sz="2400" b="1" dirty="0"/>
          </a:p>
        </p:txBody>
      </p:sp>
      <p:pic>
        <p:nvPicPr>
          <p:cNvPr id="6146" name="Picture 2" descr="C:\Users\Steven\AppData\Local\Microsoft\Windows\Temporary Internet Files\Content.IE5\VRUPLQUN\MC90010521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0892" y="4533900"/>
            <a:ext cx="1854403" cy="16687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teven\AppData\Local\Microsoft\Windows\Temporary Internet Files\Content.IE5\VRUPLQUN\MC90043466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371599"/>
            <a:ext cx="440864" cy="5821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teven\AppData\Local\Microsoft\Windows\Temporary Internet Files\Content.IE5\VRUPLQUN\MC90043466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257800"/>
            <a:ext cx="440864" cy="5821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teven\AppData\Local\Microsoft\Windows\Temporary Internet Files\Content.IE5\VRUPLQUN\MC90043466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2964240"/>
            <a:ext cx="440864" cy="58212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even\AppData\Local\Microsoft\Windows\Temporary Internet Files\Content.IE5\WCLR0ZP7\MC90008865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171201"/>
            <a:ext cx="1836115" cy="151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3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Effect transition="in" filter="fade">
                                      <p:cBhvr>
                                        <p:cTn id="37" dur="500"/>
                                        <p:tgtEl>
                                          <p:spTgt spid="61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146"/>
                                        </p:tgtEl>
                                        <p:attrNameLst>
                                          <p:attrName>style.visibility</p:attrName>
                                        </p:attrNameLst>
                                      </p:cBhvr>
                                      <p:to>
                                        <p:strVal val="visible"/>
                                      </p:to>
                                    </p:set>
                                    <p:animEffect transition="in" filter="wipe(down)">
                                      <p:cBhvr>
                                        <p:cTn id="50" dur="500"/>
                                        <p:tgtEl>
                                          <p:spTgt spid="614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Levels Of Information</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smtClean="0"/>
              <a:t>Fundamentals of Information</a:t>
            </a:r>
            <a:endParaRPr lang="en-US" dirty="0"/>
          </a:p>
        </p:txBody>
      </p:sp>
      <p:graphicFrame>
        <p:nvGraphicFramePr>
          <p:cNvPr id="7" name="Diagram 6"/>
          <p:cNvGraphicFramePr/>
          <p:nvPr>
            <p:extLst>
              <p:ext uri="{D42A27DB-BD31-4B8C-83A1-F6EECF244321}">
                <p14:modId xmlns:p14="http://schemas.microsoft.com/office/powerpoint/2010/main" val="1169569538"/>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6096000" y="4387334"/>
            <a:ext cx="2743200" cy="1200329"/>
          </a:xfrm>
          <a:prstGeom prst="rect">
            <a:avLst/>
          </a:prstGeom>
          <a:noFill/>
        </p:spPr>
        <p:txBody>
          <a:bodyPr wrap="square" rtlCol="0">
            <a:spAutoFit/>
          </a:bodyPr>
          <a:lstStyle/>
          <a:p>
            <a:r>
              <a:rPr lang="en-US" sz="2400" dirty="0" smtClean="0"/>
              <a:t>Code and rules (e.g., grammar and vocabulary)</a:t>
            </a:r>
            <a:endParaRPr lang="en-US" sz="2400" dirty="0"/>
          </a:p>
        </p:txBody>
      </p:sp>
      <p:cxnSp>
        <p:nvCxnSpPr>
          <p:cNvPr id="14" name="Straight Arrow Connector 13"/>
          <p:cNvCxnSpPr/>
          <p:nvPr/>
        </p:nvCxnSpPr>
        <p:spPr>
          <a:xfrm>
            <a:off x="5181600" y="45720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117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graphicEl>
                                              <a:dgm id="{8410FFD1-B849-44FA-9C8A-1162B0759E9D}"/>
                                            </p:graphicEl>
                                          </p:spTgt>
                                        </p:tgtEl>
                                        <p:attrNameLst>
                                          <p:attrName>style.visibility</p:attrName>
                                        </p:attrNameLst>
                                      </p:cBhvr>
                                      <p:to>
                                        <p:strVal val="visible"/>
                                      </p:to>
                                    </p:set>
                                    <p:animEffect transition="in" filter="fade">
                                      <p:cBhvr>
                                        <p:cTn id="7" dur="1000"/>
                                        <p:tgtEl>
                                          <p:spTgt spid="7">
                                            <p:graphicEl>
                                              <a:dgm id="{8410FFD1-B849-44FA-9C8A-1162B0759E9D}"/>
                                            </p:graphicEl>
                                          </p:spTgt>
                                        </p:tgtEl>
                                      </p:cBhvr>
                                    </p:animEffect>
                                    <p:anim calcmode="lin" valueType="num">
                                      <p:cBhvr>
                                        <p:cTn id="8" dur="1000" fill="hold"/>
                                        <p:tgtEl>
                                          <p:spTgt spid="7">
                                            <p:graphicEl>
                                              <a:dgm id="{8410FFD1-B849-44FA-9C8A-1162B0759E9D}"/>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8410FFD1-B849-44FA-9C8A-1162B0759E9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graphicEl>
                                              <a:dgm id="{1C8E92C5-B709-47E0-A216-9599B41B90BF}"/>
                                            </p:graphicEl>
                                          </p:spTgt>
                                        </p:tgtEl>
                                        <p:attrNameLst>
                                          <p:attrName>style.visibility</p:attrName>
                                        </p:attrNameLst>
                                      </p:cBhvr>
                                      <p:to>
                                        <p:strVal val="visible"/>
                                      </p:to>
                                    </p:set>
                                    <p:animEffect transition="in" filter="fade">
                                      <p:cBhvr>
                                        <p:cTn id="13" dur="1000"/>
                                        <p:tgtEl>
                                          <p:spTgt spid="7">
                                            <p:graphicEl>
                                              <a:dgm id="{1C8E92C5-B709-47E0-A216-9599B41B90BF}"/>
                                            </p:graphicEl>
                                          </p:spTgt>
                                        </p:tgtEl>
                                      </p:cBhvr>
                                    </p:animEffect>
                                    <p:anim calcmode="lin" valueType="num">
                                      <p:cBhvr>
                                        <p:cTn id="14" dur="1000" fill="hold"/>
                                        <p:tgtEl>
                                          <p:spTgt spid="7">
                                            <p:graphicEl>
                                              <a:dgm id="{1C8E92C5-B709-47E0-A216-9599B41B90BF}"/>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dgm id="{1C8E92C5-B709-47E0-A216-9599B41B90BF}"/>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graphicEl>
                                              <a:dgm id="{12181702-DB3F-499B-B4E2-01A871806660}"/>
                                            </p:graphicEl>
                                          </p:spTgt>
                                        </p:tgtEl>
                                        <p:attrNameLst>
                                          <p:attrName>style.visibility</p:attrName>
                                        </p:attrNameLst>
                                      </p:cBhvr>
                                      <p:to>
                                        <p:strVal val="visible"/>
                                      </p:to>
                                    </p:set>
                                    <p:animEffect transition="in" filter="fade">
                                      <p:cBhvr>
                                        <p:cTn id="19" dur="1000"/>
                                        <p:tgtEl>
                                          <p:spTgt spid="7">
                                            <p:graphicEl>
                                              <a:dgm id="{12181702-DB3F-499B-B4E2-01A871806660}"/>
                                            </p:graphicEl>
                                          </p:spTgt>
                                        </p:tgtEl>
                                      </p:cBhvr>
                                    </p:animEffect>
                                    <p:anim calcmode="lin" valueType="num">
                                      <p:cBhvr>
                                        <p:cTn id="20" dur="1000" fill="hold"/>
                                        <p:tgtEl>
                                          <p:spTgt spid="7">
                                            <p:graphicEl>
                                              <a:dgm id="{12181702-DB3F-499B-B4E2-01A871806660}"/>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12181702-DB3F-499B-B4E2-01A871806660}"/>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7">
                                            <p:graphicEl>
                                              <a:dgm id="{11FC1B1D-1F59-4522-A110-BB48A48C26AE}"/>
                                            </p:graphicEl>
                                          </p:spTgt>
                                        </p:tgtEl>
                                        <p:attrNameLst>
                                          <p:attrName>style.visibility</p:attrName>
                                        </p:attrNameLst>
                                      </p:cBhvr>
                                      <p:to>
                                        <p:strVal val="visible"/>
                                      </p:to>
                                    </p:set>
                                    <p:animEffect transition="in" filter="fade">
                                      <p:cBhvr>
                                        <p:cTn id="25" dur="1000"/>
                                        <p:tgtEl>
                                          <p:spTgt spid="7">
                                            <p:graphicEl>
                                              <a:dgm id="{11FC1B1D-1F59-4522-A110-BB48A48C26AE}"/>
                                            </p:graphicEl>
                                          </p:spTgt>
                                        </p:tgtEl>
                                      </p:cBhvr>
                                    </p:animEffect>
                                    <p:anim calcmode="lin" valueType="num">
                                      <p:cBhvr>
                                        <p:cTn id="26" dur="1000" fill="hold"/>
                                        <p:tgtEl>
                                          <p:spTgt spid="7">
                                            <p:graphicEl>
                                              <a:dgm id="{11FC1B1D-1F59-4522-A110-BB48A48C26AE}"/>
                                            </p:graphicEl>
                                          </p:spTgt>
                                        </p:tgtEl>
                                        <p:attrNameLst>
                                          <p:attrName>ppt_x</p:attrName>
                                        </p:attrNameLst>
                                      </p:cBhvr>
                                      <p:tavLst>
                                        <p:tav tm="0">
                                          <p:val>
                                            <p:strVal val="#ppt_x"/>
                                          </p:val>
                                        </p:tav>
                                        <p:tav tm="100000">
                                          <p:val>
                                            <p:strVal val="#ppt_x"/>
                                          </p:val>
                                        </p:tav>
                                      </p:tavLst>
                                    </p:anim>
                                    <p:anim calcmode="lin" valueType="num">
                                      <p:cBhvr>
                                        <p:cTn id="27" dur="1000" fill="hold"/>
                                        <p:tgtEl>
                                          <p:spTgt spid="7">
                                            <p:graphicEl>
                                              <a:dgm id="{11FC1B1D-1F59-4522-A110-BB48A48C26AE}"/>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7">
                                            <p:graphicEl>
                                              <a:dgm id="{058BE722-B5CD-4D1C-BA55-5B8156AA21A3}"/>
                                            </p:graphicEl>
                                          </p:spTgt>
                                        </p:tgtEl>
                                        <p:attrNameLst>
                                          <p:attrName>style.visibility</p:attrName>
                                        </p:attrNameLst>
                                      </p:cBhvr>
                                      <p:to>
                                        <p:strVal val="visible"/>
                                      </p:to>
                                    </p:set>
                                    <p:animEffect transition="in" filter="fade">
                                      <p:cBhvr>
                                        <p:cTn id="31" dur="1000"/>
                                        <p:tgtEl>
                                          <p:spTgt spid="7">
                                            <p:graphicEl>
                                              <a:dgm id="{058BE722-B5CD-4D1C-BA55-5B8156AA21A3}"/>
                                            </p:graphicEl>
                                          </p:spTgt>
                                        </p:tgtEl>
                                      </p:cBhvr>
                                    </p:animEffect>
                                    <p:anim calcmode="lin" valueType="num">
                                      <p:cBhvr>
                                        <p:cTn id="32" dur="1000" fill="hold"/>
                                        <p:tgtEl>
                                          <p:spTgt spid="7">
                                            <p:graphicEl>
                                              <a:dgm id="{058BE722-B5CD-4D1C-BA55-5B8156AA21A3}"/>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058BE722-B5CD-4D1C-BA55-5B8156AA21A3}"/>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bld="one" rev="1"/>
        </p:bldSub>
      </p:bldGraphic>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Levels Of Information</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Information</a:t>
            </a:r>
          </a:p>
        </p:txBody>
      </p:sp>
      <p:graphicFrame>
        <p:nvGraphicFramePr>
          <p:cNvPr id="7" name="Diagram 6"/>
          <p:cNvGraphicFramePr/>
          <p:nvPr>
            <p:extLst>
              <p:ext uri="{D42A27DB-BD31-4B8C-83A1-F6EECF244321}">
                <p14:modId xmlns:p14="http://schemas.microsoft.com/office/powerpoint/2010/main" val="783238849"/>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867400" y="3505200"/>
            <a:ext cx="2971800" cy="1569660"/>
          </a:xfrm>
          <a:prstGeom prst="rect">
            <a:avLst/>
          </a:prstGeom>
          <a:noFill/>
        </p:spPr>
        <p:txBody>
          <a:bodyPr wrap="square" rtlCol="0">
            <a:spAutoFit/>
          </a:bodyPr>
          <a:lstStyle/>
          <a:p>
            <a:r>
              <a:rPr lang="en-US" sz="2400" dirty="0">
                <a:solidFill>
                  <a:schemeClr val="tx1">
                    <a:lumMod val="85000"/>
                  </a:schemeClr>
                </a:solidFill>
              </a:rPr>
              <a:t>A </a:t>
            </a:r>
            <a:r>
              <a:rPr lang="en-US" sz="2400" dirty="0" smtClean="0">
                <a:solidFill>
                  <a:schemeClr val="tx1">
                    <a:lumMod val="85000"/>
                  </a:schemeClr>
                </a:solidFill>
              </a:rPr>
              <a:t>symbol or symbols  </a:t>
            </a:r>
            <a:r>
              <a:rPr lang="en-US" sz="2400" dirty="0">
                <a:solidFill>
                  <a:schemeClr val="tx1">
                    <a:lumMod val="85000"/>
                  </a:schemeClr>
                </a:solidFill>
              </a:rPr>
              <a:t>associated with meaning </a:t>
            </a:r>
            <a:r>
              <a:rPr lang="en-US" sz="2400" dirty="0" smtClean="0">
                <a:solidFill>
                  <a:schemeClr val="tx1">
                    <a:lumMod val="85000"/>
                  </a:schemeClr>
                </a:solidFill>
              </a:rPr>
              <a:t>(“quiet” </a:t>
            </a:r>
            <a:r>
              <a:rPr lang="en-US" sz="2400" dirty="0">
                <a:solidFill>
                  <a:schemeClr val="tx1">
                    <a:lumMod val="85000"/>
                  </a:schemeClr>
                </a:solidFill>
              </a:rPr>
              <a:t>versus </a:t>
            </a:r>
            <a:r>
              <a:rPr lang="en-US" sz="2400" dirty="0" smtClean="0">
                <a:solidFill>
                  <a:schemeClr val="tx1">
                    <a:lumMod val="85000"/>
                  </a:schemeClr>
                </a:solidFill>
              </a:rPr>
              <a:t>“</a:t>
            </a:r>
            <a:r>
              <a:rPr lang="en-US" sz="2400" dirty="0" err="1" smtClean="0">
                <a:solidFill>
                  <a:schemeClr val="tx1">
                    <a:lumMod val="85000"/>
                  </a:schemeClr>
                </a:solidFill>
              </a:rPr>
              <a:t>tqieu</a:t>
            </a:r>
            <a:r>
              <a:rPr lang="en-US" sz="2400" dirty="0" smtClean="0">
                <a:solidFill>
                  <a:schemeClr val="tx1">
                    <a:lumMod val="85000"/>
                  </a:schemeClr>
                </a:solidFill>
              </a:rPr>
              <a:t>”)</a:t>
            </a:r>
            <a:endParaRPr lang="en-US" sz="2400" dirty="0">
              <a:solidFill>
                <a:schemeClr val="tx1">
                  <a:lumMod val="85000"/>
                </a:schemeClr>
              </a:solidFill>
            </a:endParaRPr>
          </a:p>
        </p:txBody>
      </p:sp>
      <p:cxnSp>
        <p:nvCxnSpPr>
          <p:cNvPr id="13" name="Straight Arrow Connector 12"/>
          <p:cNvCxnSpPr/>
          <p:nvPr/>
        </p:nvCxnSpPr>
        <p:spPr>
          <a:xfrm>
            <a:off x="5181600" y="37338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11800" y="1524000"/>
            <a:ext cx="3352800" cy="1938992"/>
          </a:xfrm>
          <a:prstGeom prst="rect">
            <a:avLst/>
          </a:prstGeom>
          <a:solidFill>
            <a:schemeClr val="bg2">
              <a:lumMod val="25000"/>
            </a:schemeClr>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t>“For if the trumpet makes an uncertain sound, who will prepare himself for battle?” </a:t>
            </a:r>
            <a:br>
              <a:rPr lang="en-US" sz="2400" dirty="0" smtClean="0"/>
            </a:br>
            <a:r>
              <a:rPr lang="en-US" sz="2400" dirty="0" smtClean="0"/>
              <a:t>(1 Cor. 14:8)</a:t>
            </a:r>
          </a:p>
        </p:txBody>
      </p:sp>
    </p:spTree>
    <p:extLst>
      <p:ext uri="{BB962C8B-B14F-4D97-AF65-F5344CB8AC3E}">
        <p14:creationId xmlns:p14="http://schemas.microsoft.com/office/powerpoint/2010/main" val="3814591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Levels Of Information</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a:t>
            </a:r>
            <a:r>
              <a:rPr lang="en-US" dirty="0" smtClean="0"/>
              <a:t>Information Transmission</a:t>
            </a:r>
            <a:endParaRPr lang="en-US" dirty="0"/>
          </a:p>
        </p:txBody>
      </p:sp>
      <p:graphicFrame>
        <p:nvGraphicFramePr>
          <p:cNvPr id="7" name="Diagram 6"/>
          <p:cNvGraphicFramePr/>
          <p:nvPr>
            <p:extLst>
              <p:ext uri="{D42A27DB-BD31-4B8C-83A1-F6EECF244321}">
                <p14:modId xmlns:p14="http://schemas.microsoft.com/office/powerpoint/2010/main" val="227854437"/>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6019800" y="2438400"/>
            <a:ext cx="2819400" cy="1200329"/>
          </a:xfrm>
          <a:prstGeom prst="rect">
            <a:avLst/>
          </a:prstGeom>
          <a:noFill/>
        </p:spPr>
        <p:txBody>
          <a:bodyPr wrap="square" rtlCol="0">
            <a:spAutoFit/>
          </a:bodyPr>
          <a:lstStyle/>
          <a:p>
            <a:r>
              <a:rPr lang="en-US" sz="2400" dirty="0" smtClean="0">
                <a:solidFill>
                  <a:schemeClr val="tx1">
                    <a:lumMod val="85000"/>
                  </a:schemeClr>
                </a:solidFill>
              </a:rPr>
              <a:t>A desired action from the sender for the receiver to do</a:t>
            </a:r>
            <a:endParaRPr lang="en-US" sz="2400" dirty="0">
              <a:solidFill>
                <a:schemeClr val="tx1">
                  <a:lumMod val="85000"/>
                </a:schemeClr>
              </a:solidFill>
            </a:endParaRPr>
          </a:p>
        </p:txBody>
      </p:sp>
      <p:cxnSp>
        <p:nvCxnSpPr>
          <p:cNvPr id="8" name="Straight Arrow Connector 7"/>
          <p:cNvCxnSpPr/>
          <p:nvPr/>
        </p:nvCxnSpPr>
        <p:spPr>
          <a:xfrm>
            <a:off x="5181600" y="28956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048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Levels Of Information</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Information Transmission</a:t>
            </a:r>
          </a:p>
        </p:txBody>
      </p:sp>
      <p:graphicFrame>
        <p:nvGraphicFramePr>
          <p:cNvPr id="7" name="Diagram 6"/>
          <p:cNvGraphicFramePr/>
          <p:nvPr>
            <p:extLst>
              <p:ext uri="{D42A27DB-BD31-4B8C-83A1-F6EECF244321}">
                <p14:modId xmlns:p14="http://schemas.microsoft.com/office/powerpoint/2010/main" val="2896343837"/>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6019800" y="1752600"/>
            <a:ext cx="2819400" cy="2308324"/>
          </a:xfrm>
          <a:prstGeom prst="rect">
            <a:avLst/>
          </a:prstGeom>
          <a:noFill/>
        </p:spPr>
        <p:txBody>
          <a:bodyPr wrap="square" rtlCol="0">
            <a:spAutoFit/>
          </a:bodyPr>
          <a:lstStyle/>
          <a:p>
            <a:r>
              <a:rPr lang="en-US" sz="2400" dirty="0" smtClean="0">
                <a:solidFill>
                  <a:schemeClr val="tx1">
                    <a:lumMod val="85000"/>
                  </a:schemeClr>
                </a:solidFill>
              </a:rPr>
              <a:t>The outcome intended by the sender, relates to the </a:t>
            </a:r>
            <a:r>
              <a:rPr lang="en-US" sz="2400" b="1" dirty="0" smtClean="0"/>
              <a:t>desired fulfillment </a:t>
            </a:r>
            <a:r>
              <a:rPr lang="en-US" sz="2400" dirty="0" smtClean="0">
                <a:solidFill>
                  <a:schemeClr val="tx1">
                    <a:lumMod val="85000"/>
                  </a:schemeClr>
                </a:solidFill>
              </a:rPr>
              <a:t>of the information</a:t>
            </a:r>
            <a:endParaRPr lang="en-US" sz="2400" dirty="0">
              <a:solidFill>
                <a:schemeClr val="tx1">
                  <a:lumMod val="85000"/>
                </a:schemeClr>
              </a:solidFill>
            </a:endParaRPr>
          </a:p>
        </p:txBody>
      </p:sp>
      <p:cxnSp>
        <p:nvCxnSpPr>
          <p:cNvPr id="8" name="Straight Arrow Connector 7"/>
          <p:cNvCxnSpPr/>
          <p:nvPr/>
        </p:nvCxnSpPr>
        <p:spPr>
          <a:xfrm>
            <a:off x="5181600" y="20574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57800" y="4419600"/>
            <a:ext cx="3581400" cy="1938992"/>
          </a:xfrm>
          <a:prstGeom prst="rect">
            <a:avLst/>
          </a:prstGeom>
          <a:solidFill>
            <a:schemeClr val="bg2">
              <a:lumMod val="2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smtClean="0"/>
              <a:t>“The LORD has done what He purposed; He has fulfilled His word which He commanded…” (Lam. 2:17)</a:t>
            </a:r>
            <a:endParaRPr lang="en-US" sz="2400" dirty="0"/>
          </a:p>
        </p:txBody>
      </p:sp>
    </p:spTree>
    <p:extLst>
      <p:ext uri="{BB962C8B-B14F-4D97-AF65-F5344CB8AC3E}">
        <p14:creationId xmlns:p14="http://schemas.microsoft.com/office/powerpoint/2010/main" val="29294304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Information; No Life!</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Information Transmission</a:t>
            </a:r>
          </a:p>
        </p:txBody>
      </p:sp>
      <p:graphicFrame>
        <p:nvGraphicFramePr>
          <p:cNvPr id="7" name="Diagram 6"/>
          <p:cNvGraphicFramePr/>
          <p:nvPr>
            <p:extLst>
              <p:ext uri="{D42A27DB-BD31-4B8C-83A1-F6EECF244321}">
                <p14:modId xmlns:p14="http://schemas.microsoft.com/office/powerpoint/2010/main" val="3402459023"/>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334000" y="1752600"/>
            <a:ext cx="3505200" cy="4708981"/>
          </a:xfrm>
          <a:prstGeom prst="rect">
            <a:avLst/>
          </a:prstGeom>
          <a:noFill/>
        </p:spPr>
        <p:txBody>
          <a:bodyPr wrap="square" rtlCol="0">
            <a:spAutoFit/>
          </a:bodyPr>
          <a:lstStyle/>
          <a:p>
            <a:pPr marL="342900" indent="-342900">
              <a:buFont typeface="Arial" pitchFamily="34" charset="0"/>
              <a:buChar char="•"/>
            </a:pPr>
            <a:r>
              <a:rPr lang="en-US" sz="2400" dirty="0" smtClean="0"/>
              <a:t>“Information is not life…Information is a necessary prerequisite for life” </a:t>
            </a:r>
            <a:r>
              <a:rPr lang="en-US" dirty="0" smtClean="0"/>
              <a:t>(Werner </a:t>
            </a:r>
            <a:r>
              <a:rPr lang="en-US" dirty="0" err="1" smtClean="0"/>
              <a:t>Gitt</a:t>
            </a:r>
            <a:r>
              <a:rPr lang="en-US" dirty="0" smtClean="0"/>
              <a:t>, </a:t>
            </a:r>
            <a:r>
              <a:rPr lang="en-US" i="1" dirty="0" smtClean="0"/>
              <a:t>In The Beginning Was Information</a:t>
            </a:r>
            <a:r>
              <a:rPr lang="en-US" dirty="0" smtClean="0"/>
              <a:t>, 1999. p. 81)</a:t>
            </a:r>
          </a:p>
          <a:p>
            <a:pPr marL="342900" indent="-342900">
              <a:buFont typeface="Arial" pitchFamily="34" charset="0"/>
              <a:buChar char="•"/>
            </a:pPr>
            <a:r>
              <a:rPr lang="en-US" sz="2400" dirty="0" smtClean="0"/>
              <a:t>DNA:  language of life</a:t>
            </a:r>
          </a:p>
          <a:p>
            <a:pPr marL="800100" lvl="1" indent="-342900">
              <a:buFont typeface="Arial" pitchFamily="34" charset="0"/>
              <a:buChar char="•"/>
            </a:pPr>
            <a:r>
              <a:rPr lang="en-US" sz="2400" dirty="0" smtClean="0"/>
              <a:t>Like a computer program only far more sophisticated and compact</a:t>
            </a:r>
          </a:p>
          <a:p>
            <a:pPr marL="800100" lvl="1" indent="-342900">
              <a:buFont typeface="Arial" pitchFamily="34" charset="0"/>
              <a:buChar char="•"/>
            </a:pPr>
            <a:r>
              <a:rPr lang="en-US" sz="2400" dirty="0" smtClean="0"/>
              <a:t>DNA has all these levels!</a:t>
            </a:r>
            <a:endParaRPr lang="en-US" sz="2400" dirty="0"/>
          </a:p>
        </p:txBody>
      </p:sp>
    </p:spTree>
    <p:extLst>
      <p:ext uri="{BB962C8B-B14F-4D97-AF65-F5344CB8AC3E}">
        <p14:creationId xmlns:p14="http://schemas.microsoft.com/office/powerpoint/2010/main" val="3372700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838200" y="838200"/>
            <a:ext cx="7696200" cy="1938992"/>
          </a:xfrm>
          <a:prstGeom prst="rect">
            <a:avLst/>
          </a:prstGeom>
          <a:noFill/>
        </p:spPr>
        <p:txBody>
          <a:bodyPr wrap="square" rtlCol="0">
            <a:spAutoFit/>
          </a:bodyPr>
          <a:lstStyle/>
          <a:p>
            <a:pPr algn="ctr"/>
            <a:r>
              <a:rPr lang="en-US" sz="4000" dirty="0" smtClean="0">
                <a:latin typeface="Berlin Sans FB Demi" pitchFamily="34" charset="0"/>
              </a:rPr>
              <a:t>HOW MANY BOOKS OF INFORMATION WOULD EXIST IN THIS MUCH DNA?</a:t>
            </a:r>
            <a:endParaRPr lang="en-US" sz="4000" dirty="0">
              <a:latin typeface="Berlin Sans FB Demi" pitchFamily="34" charset="0"/>
            </a:endParaRPr>
          </a:p>
        </p:txBody>
      </p:sp>
      <p:sp>
        <p:nvSpPr>
          <p:cNvPr id="4" name="TextBox 3"/>
          <p:cNvSpPr txBox="1"/>
          <p:nvPr/>
        </p:nvSpPr>
        <p:spPr>
          <a:xfrm>
            <a:off x="5181600" y="4576227"/>
            <a:ext cx="1338828" cy="769441"/>
          </a:xfrm>
          <a:prstGeom prst="rect">
            <a:avLst/>
          </a:prstGeom>
          <a:noFill/>
        </p:spPr>
        <p:txBody>
          <a:bodyPr wrap="none" rtlCol="0">
            <a:spAutoFit/>
          </a:bodyPr>
          <a:lstStyle/>
          <a:p>
            <a:r>
              <a:rPr lang="en-US" sz="4400" dirty="0" smtClean="0"/>
              <a:t>“  </a:t>
            </a:r>
            <a:r>
              <a:rPr lang="en-US" sz="1600" dirty="0" smtClean="0"/>
              <a:t>. </a:t>
            </a:r>
            <a:r>
              <a:rPr lang="en-US" sz="4400" dirty="0" smtClean="0"/>
              <a:t>  ”</a:t>
            </a:r>
            <a:endParaRPr lang="en-US" sz="4400" dirty="0"/>
          </a:p>
        </p:txBody>
      </p:sp>
      <p:sp>
        <p:nvSpPr>
          <p:cNvPr id="5" name="TextBox 4"/>
          <p:cNvSpPr txBox="1"/>
          <p:nvPr/>
        </p:nvSpPr>
        <p:spPr>
          <a:xfrm>
            <a:off x="4322071" y="5530334"/>
            <a:ext cx="3057888" cy="369332"/>
          </a:xfrm>
          <a:prstGeom prst="rect">
            <a:avLst/>
          </a:prstGeom>
          <a:noFill/>
        </p:spPr>
        <p:txBody>
          <a:bodyPr wrap="none" rtlCol="0">
            <a:spAutoFit/>
          </a:bodyPr>
          <a:lstStyle/>
          <a:p>
            <a:pPr algn="ctr"/>
            <a:r>
              <a:rPr lang="en-US" dirty="0" smtClean="0"/>
              <a:t>A PINHEAD SIZE DOT OF DNA</a:t>
            </a:r>
            <a:endParaRPr lang="en-US" dirty="0"/>
          </a:p>
        </p:txBody>
      </p:sp>
      <p:pic>
        <p:nvPicPr>
          <p:cNvPr id="4098" name="Picture 2" descr="C:\Users\Steven\AppData\Local\Microsoft\Windows\Temporary Internet Files\Content.IE5\7Y72QTNV\MC90043492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51680">
            <a:off x="5492259" y="3293905"/>
            <a:ext cx="1685052" cy="16850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teven\AppData\Local\Microsoft\Windows\Temporary Internet Files\Content.IE5\7Y72QTNV\MP90040927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3" y="2987539"/>
            <a:ext cx="2585219" cy="388731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653548" y="4916450"/>
            <a:ext cx="381000" cy="41447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98991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2" descr="C:\Users\Steven\AppData\Local\Microsoft\Windows\Temporary Internet Files\Content.IE5\37E92NGQ\MP9004277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870" y="1447800"/>
            <a:ext cx="3405262" cy="4964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86400" y="457200"/>
            <a:ext cx="3621732" cy="762000"/>
          </a:xfrm>
          <a:prstGeom prst="wedgeRoundRectCallout">
            <a:avLst>
              <a:gd name="adj1" fmla="val -58269"/>
              <a:gd name="adj2" fmla="val 76983"/>
              <a:gd name="adj3" fmla="val 16667"/>
            </a:avLst>
          </a:prstGeom>
        </p:spPr>
        <p:style>
          <a:lnRef idx="1">
            <a:schemeClr val="accent3"/>
          </a:lnRef>
          <a:fillRef idx="3">
            <a:schemeClr val="accent3"/>
          </a:fillRef>
          <a:effectRef idx="2">
            <a:schemeClr val="accent3"/>
          </a:effectRef>
          <a:fontRef idx="minor">
            <a:schemeClr val="lt1"/>
          </a:fontRef>
        </p:style>
        <p:txBody>
          <a:bodyPr>
            <a:noAutofit/>
          </a:bodyPr>
          <a:lstStyle/>
          <a:p>
            <a:r>
              <a:rPr lang="en-US" sz="3600" dirty="0" smtClean="0"/>
              <a:t>Dr. Werner </a:t>
            </a:r>
            <a:r>
              <a:rPr lang="en-US" sz="3600" dirty="0" err="1" smtClean="0"/>
              <a:t>Gitt</a:t>
            </a:r>
            <a:endParaRPr lang="en-US" sz="3600" dirty="0"/>
          </a:p>
        </p:txBody>
      </p:sp>
      <p:sp>
        <p:nvSpPr>
          <p:cNvPr id="3" name="TextBox 2"/>
          <p:cNvSpPr txBox="1"/>
          <p:nvPr/>
        </p:nvSpPr>
        <p:spPr>
          <a:xfrm>
            <a:off x="228600" y="399157"/>
            <a:ext cx="5474270" cy="6001643"/>
          </a:xfrm>
          <a:prstGeom prst="rect">
            <a:avLst/>
          </a:prstGeom>
          <a:noFill/>
        </p:spPr>
        <p:txBody>
          <a:bodyPr wrap="square" rtlCol="0">
            <a:spAutoFit/>
          </a:bodyPr>
          <a:lstStyle/>
          <a:p>
            <a:r>
              <a:rPr lang="en-US" sz="3200" dirty="0" smtClean="0"/>
              <a:t>“Let's </a:t>
            </a:r>
            <a:r>
              <a:rPr lang="en-US" sz="3200" dirty="0"/>
              <a:t>look at the amount of information that could be contained in a pinhead volume of DNA. If all this information were written into paperback books, it would make a pile of such books 500 times higher than from here to the moon! The design of such an incredible system of information storage indicates a vastly intelligent Designer</a:t>
            </a:r>
            <a:r>
              <a:rPr lang="en-US" sz="3200" dirty="0" smtClean="0"/>
              <a:t>.”</a:t>
            </a:r>
            <a:endParaRPr lang="en-US" sz="3200" dirty="0"/>
          </a:p>
        </p:txBody>
      </p:sp>
      <p:sp>
        <p:nvSpPr>
          <p:cNvPr id="5" name="Rectangle 4"/>
          <p:cNvSpPr/>
          <p:nvPr/>
        </p:nvSpPr>
        <p:spPr>
          <a:xfrm>
            <a:off x="838200" y="6412468"/>
            <a:ext cx="7543800" cy="400110"/>
          </a:xfrm>
          <a:prstGeom prst="rect">
            <a:avLst/>
          </a:prstGeom>
        </p:spPr>
        <p:txBody>
          <a:bodyPr wrap="square">
            <a:spAutoFit/>
          </a:bodyPr>
          <a:lstStyle/>
          <a:p>
            <a:pPr algn="ctr"/>
            <a:r>
              <a:rPr lang="en-US" sz="2000" i="1" dirty="0" smtClean="0"/>
              <a:t>www.answersingenesis.org/articles/cm/v20/n1/dazzling-design</a:t>
            </a:r>
            <a:endParaRPr lang="en-US" sz="2000" i="1" dirty="0"/>
          </a:p>
        </p:txBody>
      </p:sp>
    </p:spTree>
    <p:extLst>
      <p:ext uri="{BB962C8B-B14F-4D97-AF65-F5344CB8AC3E}">
        <p14:creationId xmlns:p14="http://schemas.microsoft.com/office/powerpoint/2010/main" val="1023976030"/>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Information; No Life!</a:t>
            </a:r>
            <a:endParaRPr lang="en-US" dirty="0"/>
          </a:p>
        </p:txBody>
      </p:sp>
      <p:sp>
        <p:nvSpPr>
          <p:cNvPr id="6" name="TextBox 5"/>
          <p:cNvSpPr txBox="1"/>
          <p:nvPr/>
        </p:nvSpPr>
        <p:spPr>
          <a:xfrm>
            <a:off x="381000" y="5422900"/>
            <a:ext cx="4724400" cy="369332"/>
          </a:xfrm>
          <a:prstGeom prst="rect">
            <a:avLst/>
          </a:prstGeom>
          <a:noFill/>
        </p:spPr>
        <p:txBody>
          <a:bodyPr wrap="square" rtlCol="0">
            <a:spAutoFit/>
          </a:bodyPr>
          <a:lstStyle/>
          <a:p>
            <a:pPr algn="ctr"/>
            <a:r>
              <a:rPr lang="en-US" dirty="0"/>
              <a:t>Fundamentals of Information Transmission</a:t>
            </a:r>
          </a:p>
        </p:txBody>
      </p:sp>
      <p:graphicFrame>
        <p:nvGraphicFramePr>
          <p:cNvPr id="7" name="Diagram 6"/>
          <p:cNvGraphicFramePr/>
          <p:nvPr>
            <p:extLst>
              <p:ext uri="{D42A27DB-BD31-4B8C-83A1-F6EECF244321}">
                <p14:modId xmlns:p14="http://schemas.microsoft.com/office/powerpoint/2010/main" val="2867753436"/>
              </p:ext>
            </p:extLst>
          </p:nvPr>
        </p:nvGraphicFramePr>
        <p:xfrm>
          <a:off x="-12700" y="1320800"/>
          <a:ext cx="5410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486400" y="1752600"/>
            <a:ext cx="3429000" cy="3416320"/>
          </a:xfrm>
          <a:prstGeom prst="rect">
            <a:avLst/>
          </a:prstGeom>
          <a:noFill/>
        </p:spPr>
        <p:txBody>
          <a:bodyPr wrap="square" rtlCol="0">
            <a:spAutoFit/>
          </a:bodyPr>
          <a:lstStyle/>
          <a:p>
            <a:r>
              <a:rPr lang="en-US" sz="2400" b="1" dirty="0" smtClean="0"/>
              <a:t>“DNA </a:t>
            </a:r>
            <a:r>
              <a:rPr lang="en-US" sz="2400" b="1" dirty="0"/>
              <a:t>has two types of digital information — the genes that encode proteins, which are the molecular machines of life, and the gene regulatory networks that specify the </a:t>
            </a:r>
            <a:r>
              <a:rPr lang="en-US" sz="2400" b="1" dirty="0" err="1"/>
              <a:t>behaviour</a:t>
            </a:r>
            <a:r>
              <a:rPr lang="en-US" sz="2400" b="1" dirty="0"/>
              <a:t> of the </a:t>
            </a:r>
            <a:r>
              <a:rPr lang="en-US" sz="2400" b="1" dirty="0" smtClean="0"/>
              <a:t>genes</a:t>
            </a:r>
            <a:r>
              <a:rPr lang="en-US" sz="2400" dirty="0" smtClean="0">
                <a:solidFill>
                  <a:prstClr val="black"/>
                </a:solidFill>
              </a:rPr>
              <a:t>.”</a:t>
            </a:r>
            <a:endParaRPr lang="en-US" sz="2400" b="1" dirty="0"/>
          </a:p>
        </p:txBody>
      </p:sp>
      <p:sp>
        <p:nvSpPr>
          <p:cNvPr id="3" name="TextBox 2"/>
          <p:cNvSpPr txBox="1"/>
          <p:nvPr/>
        </p:nvSpPr>
        <p:spPr>
          <a:xfrm>
            <a:off x="5486400" y="5410200"/>
            <a:ext cx="3352800" cy="1415772"/>
          </a:xfrm>
          <a:prstGeom prst="rect">
            <a:avLst/>
          </a:prstGeom>
          <a:noFill/>
        </p:spPr>
        <p:txBody>
          <a:bodyPr wrap="square" rtlCol="0">
            <a:spAutoFit/>
          </a:bodyPr>
          <a:lstStyle/>
          <a:p>
            <a:r>
              <a:rPr lang="en-US" dirty="0" smtClean="0"/>
              <a:t>The digital code of DNA, Leroy Hood &amp; David Galas, </a:t>
            </a:r>
            <a:r>
              <a:rPr lang="en-US" i="1" dirty="0" smtClean="0"/>
              <a:t>Nature</a:t>
            </a:r>
            <a:r>
              <a:rPr lang="en-US" dirty="0" smtClean="0"/>
              <a:t>, 421, 444-448 (23 January 2003)</a:t>
            </a:r>
            <a:br>
              <a:rPr lang="en-US" dirty="0" smtClean="0"/>
            </a:br>
            <a:r>
              <a:rPr lang="en-US" sz="1600" dirty="0" smtClean="0">
                <a:solidFill>
                  <a:schemeClr val="tx1">
                    <a:lumMod val="85000"/>
                  </a:schemeClr>
                </a:solidFill>
                <a:hlinkClick r:id="rId7"/>
              </a:rPr>
              <a:t>http://www.nature.com/nature/journal/v421/n6921/abs/nature01410.html</a:t>
            </a:r>
            <a:endParaRPr lang="en-US" sz="1600" dirty="0">
              <a:solidFill>
                <a:schemeClr val="tx1">
                  <a:lumMod val="85000"/>
                </a:schemeClr>
              </a:solidFill>
            </a:endParaRPr>
          </a:p>
        </p:txBody>
      </p:sp>
      <p:sp>
        <p:nvSpPr>
          <p:cNvPr id="4" name="TextBox 3"/>
          <p:cNvSpPr txBox="1"/>
          <p:nvPr/>
        </p:nvSpPr>
        <p:spPr>
          <a:xfrm>
            <a:off x="609600" y="5798403"/>
            <a:ext cx="3962400" cy="830997"/>
          </a:xfrm>
          <a:prstGeom prst="rect">
            <a:avLst/>
          </a:prstGeom>
          <a:noFill/>
        </p:spPr>
        <p:txBody>
          <a:bodyPr wrap="square" rtlCol="0">
            <a:spAutoFit/>
          </a:bodyPr>
          <a:lstStyle/>
          <a:p>
            <a:pPr algn="ctr"/>
            <a:r>
              <a:rPr lang="en-US" sz="2400" dirty="0" smtClean="0"/>
              <a:t>WHERE did DNA get its digital information?</a:t>
            </a:r>
            <a:endParaRPr lang="en-US" sz="2400" dirty="0"/>
          </a:p>
        </p:txBody>
      </p:sp>
    </p:spTree>
    <p:extLst>
      <p:ext uri="{BB962C8B-B14F-4D97-AF65-F5344CB8AC3E}">
        <p14:creationId xmlns:p14="http://schemas.microsoft.com/office/powerpoint/2010/main" val="1161498777"/>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Atheist?</a:t>
            </a:r>
            <a:endParaRPr lang="en-US" dirty="0"/>
          </a:p>
        </p:txBody>
      </p:sp>
      <p:sp>
        <p:nvSpPr>
          <p:cNvPr id="3" name="Content Placeholder 2"/>
          <p:cNvSpPr>
            <a:spLocks noGrp="1"/>
          </p:cNvSpPr>
          <p:nvPr>
            <p:ph idx="1"/>
          </p:nvPr>
        </p:nvSpPr>
        <p:spPr>
          <a:xfrm>
            <a:off x="457200" y="1752600"/>
            <a:ext cx="4953000" cy="4191000"/>
          </a:xfrm>
          <a:solidFill>
            <a:schemeClr val="bg2">
              <a:lumMod val="25000"/>
            </a:schemeClr>
          </a:solidFill>
        </p:spPr>
        <p:txBody>
          <a:bodyPr>
            <a:noAutofit/>
          </a:bodyPr>
          <a:lstStyle/>
          <a:p>
            <a:pPr indent="0" algn="ctr">
              <a:buNone/>
            </a:pPr>
            <a:r>
              <a:rPr lang="en-US" sz="3200" dirty="0" smtClean="0">
                <a:solidFill>
                  <a:schemeClr val="bg2"/>
                </a:solidFill>
              </a:rPr>
              <a:t>“that </a:t>
            </a:r>
            <a:r>
              <a:rPr lang="en-US" sz="3200" dirty="0">
                <a:solidFill>
                  <a:schemeClr val="bg2"/>
                </a:solidFill>
              </a:rPr>
              <a:t>at that time you were without Christ, being aliens from the commonwealth of Israel and strangers from the covenants of promise, having no hope and </a:t>
            </a:r>
            <a:r>
              <a:rPr lang="en-US" sz="3200" u="sng" dirty="0">
                <a:solidFill>
                  <a:schemeClr val="bg2"/>
                </a:solidFill>
              </a:rPr>
              <a:t>without God</a:t>
            </a:r>
            <a:r>
              <a:rPr lang="en-US" sz="3200" dirty="0">
                <a:solidFill>
                  <a:schemeClr val="bg2"/>
                </a:solidFill>
              </a:rPr>
              <a:t> in the </a:t>
            </a:r>
            <a:r>
              <a:rPr lang="en-US" sz="3200" dirty="0" smtClean="0">
                <a:solidFill>
                  <a:schemeClr val="bg2"/>
                </a:solidFill>
              </a:rPr>
              <a:t>world” </a:t>
            </a:r>
            <a:br>
              <a:rPr lang="en-US" sz="3200" dirty="0" smtClean="0">
                <a:solidFill>
                  <a:schemeClr val="bg2"/>
                </a:solidFill>
              </a:rPr>
            </a:br>
            <a:r>
              <a:rPr lang="en-US" sz="3200" dirty="0" smtClean="0">
                <a:solidFill>
                  <a:schemeClr val="bg2"/>
                </a:solidFill>
              </a:rPr>
              <a:t>(Eph. 2:12)</a:t>
            </a:r>
            <a:endParaRPr lang="en-US" sz="3200" dirty="0">
              <a:solidFill>
                <a:schemeClr val="bg2"/>
              </a:solidFill>
            </a:endParaRPr>
          </a:p>
        </p:txBody>
      </p:sp>
      <p:pic>
        <p:nvPicPr>
          <p:cNvPr id="3074" name="Picture 2" descr="https://upload.wikimedia.org/wikipedia/commons/b/ba/Ephesians_2%2C12_-_Greek_athe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93108"/>
            <a:ext cx="3048000" cy="128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96946" y="1873984"/>
            <a:ext cx="2236511" cy="646331"/>
          </a:xfrm>
          <a:prstGeom prst="rect">
            <a:avLst/>
          </a:prstGeom>
        </p:spPr>
        <p:txBody>
          <a:bodyPr wrap="none">
            <a:spAutoFit/>
          </a:bodyPr>
          <a:lstStyle/>
          <a:p>
            <a:pPr algn="ctr"/>
            <a:r>
              <a:rPr lang="en-US" sz="3600" i="1" dirty="0" smtClean="0"/>
              <a:t> “atheists”</a:t>
            </a:r>
            <a:endParaRPr lang="en-US" sz="3600" i="1" dirty="0"/>
          </a:p>
        </p:txBody>
      </p:sp>
      <p:sp>
        <p:nvSpPr>
          <p:cNvPr id="5" name="TextBox 4"/>
          <p:cNvSpPr txBox="1"/>
          <p:nvPr/>
        </p:nvSpPr>
        <p:spPr>
          <a:xfrm>
            <a:off x="5791200" y="4122618"/>
            <a:ext cx="3048000" cy="1631216"/>
          </a:xfrm>
          <a:prstGeom prst="rect">
            <a:avLst/>
          </a:prstGeom>
          <a:noFill/>
        </p:spPr>
        <p:txBody>
          <a:bodyPr wrap="square" rtlCol="0">
            <a:spAutoFit/>
          </a:bodyPr>
          <a:lstStyle/>
          <a:p>
            <a:pPr algn="ctr"/>
            <a:r>
              <a:rPr lang="en-US" sz="2000" dirty="0" smtClean="0"/>
              <a:t>The Greek word α</a:t>
            </a:r>
            <a:r>
              <a:rPr lang="en-US" sz="2000" dirty="0" err="1" smtClean="0"/>
              <a:t>θεοι</a:t>
            </a:r>
            <a:r>
              <a:rPr lang="en-US" sz="2000" dirty="0" smtClean="0"/>
              <a:t> (</a:t>
            </a:r>
            <a:r>
              <a:rPr lang="en-US" sz="2000" dirty="0" err="1" smtClean="0"/>
              <a:t>atheoi</a:t>
            </a:r>
            <a:r>
              <a:rPr lang="en-US" sz="2000" dirty="0" smtClean="0"/>
              <a:t>), as it appears on Papyrus </a:t>
            </a:r>
            <a:r>
              <a:rPr lang="en-US" sz="2000" baseline="30000" dirty="0" smtClean="0"/>
              <a:t>46</a:t>
            </a:r>
            <a:r>
              <a:rPr lang="en-US" sz="2000" dirty="0" smtClean="0"/>
              <a:t> in Paul’s epistle to the Ephesians 2:12 </a:t>
            </a:r>
            <a:br>
              <a:rPr lang="en-US" sz="2000" dirty="0" smtClean="0"/>
            </a:br>
            <a:r>
              <a:rPr lang="en-US" sz="2000" dirty="0" smtClean="0"/>
              <a:t>(c. 175-225 AD)</a:t>
            </a:r>
            <a:endParaRPr lang="en-US" sz="2000"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494" y="3842940"/>
            <a:ext cx="633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67595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 Information</a:t>
            </a:r>
            <a:endParaRPr lang="en-US" dirty="0"/>
          </a:p>
        </p:txBody>
      </p:sp>
      <p:sp>
        <p:nvSpPr>
          <p:cNvPr id="4" name="Content Placeholder 3"/>
          <p:cNvSpPr>
            <a:spLocks noGrp="1"/>
          </p:cNvSpPr>
          <p:nvPr>
            <p:ph sz="half" idx="1"/>
          </p:nvPr>
        </p:nvSpPr>
        <p:spPr/>
        <p:txBody>
          <a:bodyPr>
            <a:normAutofit/>
          </a:bodyPr>
          <a:lstStyle/>
          <a:p>
            <a:pPr marL="457200" indent="-457200">
              <a:spcBef>
                <a:spcPts val="3000"/>
              </a:spcBef>
            </a:pPr>
            <a:r>
              <a:rPr lang="en-US" sz="3200" dirty="0" smtClean="0"/>
              <a:t>The appearance of design on a snowflake</a:t>
            </a:r>
          </a:p>
          <a:p>
            <a:pPr marL="457200" indent="-457200">
              <a:spcBef>
                <a:spcPts val="3000"/>
              </a:spcBef>
            </a:pPr>
            <a:r>
              <a:rPr lang="en-US" sz="3200" dirty="0" smtClean="0"/>
              <a:t>Ornamental letters on the wings of butterflies</a:t>
            </a:r>
          </a:p>
        </p:txBody>
      </p:sp>
      <p:pic>
        <p:nvPicPr>
          <p:cNvPr id="1028" name="Picture 4" descr="http://img.dailymail.co.uk/i/pix/2008/01_03/butterfly9DM_800x416.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3767328"/>
            <a:ext cx="4038600" cy="21000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Snowflake - Microphotograph by artgee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00" y="1600200"/>
            <a:ext cx="2209800" cy="20427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28800" y="6248400"/>
            <a:ext cx="5884545" cy="584775"/>
          </a:xfrm>
          <a:prstGeom prst="rect">
            <a:avLst/>
          </a:prstGeom>
          <a:noFill/>
        </p:spPr>
        <p:txBody>
          <a:bodyPr wrap="square" rtlCol="0">
            <a:spAutoFit/>
          </a:bodyPr>
          <a:lstStyle/>
          <a:p>
            <a:pPr algn="ctr"/>
            <a:r>
              <a:rPr lang="en-US" sz="3200" dirty="0" smtClean="0"/>
              <a:t>No Information </a:t>
            </a:r>
            <a:r>
              <a:rPr lang="en-US" sz="3200" b="1" dirty="0" smtClean="0"/>
              <a:t>Without Code</a:t>
            </a:r>
            <a:endParaRPr lang="en-US" sz="3200" b="1" dirty="0"/>
          </a:p>
        </p:txBody>
      </p:sp>
    </p:spTree>
    <p:extLst>
      <p:ext uri="{BB962C8B-B14F-4D97-AF65-F5344CB8AC3E}">
        <p14:creationId xmlns:p14="http://schemas.microsoft.com/office/powerpoint/2010/main" val="31328065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ipe(down)">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3303482879"/>
              </p:ext>
            </p:extLst>
          </p:nvPr>
        </p:nvGraphicFramePr>
        <p:xfrm>
          <a:off x="457200" y="228600"/>
          <a:ext cx="6477000" cy="266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502318063"/>
              </p:ext>
            </p:extLst>
          </p:nvPr>
        </p:nvGraphicFramePr>
        <p:xfrm>
          <a:off x="533400" y="3962400"/>
          <a:ext cx="6629400"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7086600" y="2014176"/>
            <a:ext cx="1871025" cy="523220"/>
          </a:xfrm>
          <a:prstGeom prst="rect">
            <a:avLst/>
          </a:prstGeom>
          <a:noFill/>
        </p:spPr>
        <p:txBody>
          <a:bodyPr wrap="none" rtlCol="0">
            <a:spAutoFit/>
          </a:bodyPr>
          <a:lstStyle/>
          <a:p>
            <a:r>
              <a:rPr lang="en-US" sz="2800" dirty="0" smtClean="0">
                <a:latin typeface="Aharoni" pitchFamily="2" charset="-79"/>
                <a:cs typeface="Aharoni" pitchFamily="2" charset="-79"/>
              </a:rPr>
              <a:t>Language</a:t>
            </a:r>
            <a:endParaRPr lang="en-US" dirty="0">
              <a:latin typeface="Aharoni" pitchFamily="2" charset="-79"/>
              <a:cs typeface="Aharoni" pitchFamily="2" charset="-79"/>
            </a:endParaRPr>
          </a:p>
        </p:txBody>
      </p:sp>
      <p:sp>
        <p:nvSpPr>
          <p:cNvPr id="9" name="TextBox 8"/>
          <p:cNvSpPr txBox="1"/>
          <p:nvPr/>
        </p:nvSpPr>
        <p:spPr>
          <a:xfrm>
            <a:off x="7633223" y="5953780"/>
            <a:ext cx="777777" cy="523220"/>
          </a:xfrm>
          <a:prstGeom prst="rect">
            <a:avLst/>
          </a:prstGeom>
          <a:noFill/>
        </p:spPr>
        <p:txBody>
          <a:bodyPr wrap="none" rtlCol="0">
            <a:spAutoFit/>
          </a:bodyPr>
          <a:lstStyle/>
          <a:p>
            <a:pPr algn="ctr"/>
            <a:r>
              <a:rPr lang="en-US" sz="2800" dirty="0" smtClean="0">
                <a:latin typeface="Aharoni" pitchFamily="2" charset="-79"/>
                <a:cs typeface="Aharoni" pitchFamily="2" charset="-79"/>
              </a:rPr>
              <a:t>Life</a:t>
            </a:r>
            <a:endParaRPr lang="en-US" dirty="0">
              <a:latin typeface="Aharoni" pitchFamily="2" charset="-79"/>
              <a:cs typeface="Aharoni" pitchFamily="2" charset="-79"/>
            </a:endParaRPr>
          </a:p>
        </p:txBody>
      </p:sp>
      <p:pic>
        <p:nvPicPr>
          <p:cNvPr id="3075" name="Picture 3" descr="C:\Users\Steven\AppData\Local\Microsoft\Windows\Temporary Internet Files\Content.IE5\7MN5QWV8\MP90030581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23386" y="533400"/>
            <a:ext cx="1676400" cy="1480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Steven\AppData\Local\Microsoft\Windows\Temporary Internet Files\Content.IE5\37E92NGQ\MP900431826[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99618" y="4300210"/>
            <a:ext cx="1658007" cy="1600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2794337"/>
            <a:ext cx="9144000" cy="101566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6000" dirty="0" smtClean="0">
                <a:latin typeface="Aharoni" pitchFamily="2" charset="-79"/>
                <a:cs typeface="Aharoni" pitchFamily="2" charset="-79"/>
              </a:rPr>
              <a:t>Information</a:t>
            </a:r>
            <a:endParaRPr lang="en-US" sz="6000" dirty="0">
              <a:latin typeface="Aharoni" pitchFamily="2" charset="-79"/>
              <a:cs typeface="Aharoni" pitchFamily="2" charset="-79"/>
            </a:endParaRPr>
          </a:p>
        </p:txBody>
      </p:sp>
    </p:spTree>
    <p:extLst>
      <p:ext uri="{BB962C8B-B14F-4D97-AF65-F5344CB8AC3E}">
        <p14:creationId xmlns:p14="http://schemas.microsoft.com/office/powerpoint/2010/main" val="2122849417"/>
      </p:ext>
    </p:extLst>
  </p:cSld>
  <p:clrMapOvr>
    <a:overrideClrMapping bg1="dk1" tx1="lt1" bg2="dk2" tx2="lt2" accent1="accent1" accent2="accent2" accent3="accent3" accent4="accent4" accent5="accent5" accent6="accent6" hlink="hlink" folHlink="folHlink"/>
  </p:clrMapOvr>
  <p:transition spd="slow">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Rectangle 1"/>
          <p:cNvSpPr/>
          <p:nvPr/>
        </p:nvSpPr>
        <p:spPr>
          <a:xfrm>
            <a:off x="0" y="25401"/>
            <a:ext cx="2128465" cy="68325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82940476"/>
              </p:ext>
            </p:extLst>
          </p:nvPr>
        </p:nvGraphicFramePr>
        <p:xfrm>
          <a:off x="2362200" y="457200"/>
          <a:ext cx="6218212" cy="5144928"/>
        </p:xfrm>
        <a:graphic>
          <a:graphicData uri="http://schemas.openxmlformats.org/drawingml/2006/table">
            <a:tbl>
              <a:tblPr>
                <a:effectLst>
                  <a:outerShdw blurRad="50800" dist="38100" dir="13500000" algn="br" rotWithShape="0">
                    <a:prstClr val="black">
                      <a:alpha val="40000"/>
                    </a:prstClr>
                  </a:outerShdw>
                </a:effectLst>
                <a:tableStyleId>{5940675A-B579-460E-94D1-54222C63F5DA}</a:tableStyleId>
              </a:tblPr>
              <a:tblGrid>
                <a:gridCol w="1598067"/>
                <a:gridCol w="4620145"/>
              </a:tblGrid>
              <a:tr h="1443051">
                <a:tc>
                  <a:txBody>
                    <a:bodyPr/>
                    <a:lstStyle/>
                    <a:p>
                      <a:pPr fontAlgn="t"/>
                      <a:r>
                        <a:rPr lang="en-US" sz="2000" dirty="0">
                          <a:effectLst/>
                        </a:rPr>
                        <a:t>Code</a:t>
                      </a:r>
                      <a:endParaRPr lang="en-US" sz="2000" dirty="0">
                        <a:effectLst/>
                        <a:latin typeface="Verdana"/>
                      </a:endParaRPr>
                    </a:p>
                  </a:txBody>
                  <a:tcPr marL="38356" marR="38356" marT="19178" marB="19178">
                    <a:solidFill>
                      <a:schemeClr val="bg1"/>
                    </a:solidFill>
                  </a:tcPr>
                </a:tc>
                <a:tc>
                  <a:txBody>
                    <a:bodyPr/>
                    <a:lstStyle/>
                    <a:p>
                      <a:pPr fontAlgn="t"/>
                      <a:r>
                        <a:rPr lang="en-US" sz="2000" dirty="0">
                          <a:effectLst/>
                        </a:rPr>
                        <a:t>The decoded portion of DNA contains 4 letters (ATCG) that make up three-letter words (codon). These codons are arranged linearly in a various sequence (syntax).</a:t>
                      </a:r>
                      <a:endParaRPr lang="en-US" sz="2000" dirty="0">
                        <a:effectLst/>
                        <a:latin typeface="Verdana"/>
                      </a:endParaRPr>
                    </a:p>
                  </a:txBody>
                  <a:tcPr marL="38356" marR="38356" marT="19178" marB="19178">
                    <a:solidFill>
                      <a:schemeClr val="bg1"/>
                    </a:solidFill>
                  </a:tcPr>
                </a:tc>
              </a:tr>
              <a:tr h="1677060">
                <a:tc>
                  <a:txBody>
                    <a:bodyPr/>
                    <a:lstStyle/>
                    <a:p>
                      <a:pPr fontAlgn="t"/>
                      <a:r>
                        <a:rPr lang="en-US" sz="2000" dirty="0">
                          <a:effectLst/>
                        </a:rPr>
                        <a:t>Meaning</a:t>
                      </a:r>
                      <a:endParaRPr lang="en-US" sz="2000" dirty="0">
                        <a:effectLst/>
                        <a:latin typeface="Verdana"/>
                      </a:endParaRPr>
                    </a:p>
                  </a:txBody>
                  <a:tcPr marL="38356" marR="38356" marT="19178" marB="19178">
                    <a:solidFill>
                      <a:schemeClr val="bg1"/>
                    </a:solidFill>
                  </a:tcPr>
                </a:tc>
                <a:tc>
                  <a:txBody>
                    <a:bodyPr/>
                    <a:lstStyle/>
                    <a:p>
                      <a:pPr fontAlgn="t"/>
                      <a:r>
                        <a:rPr lang="en-US" sz="2000">
                          <a:effectLst/>
                        </a:rPr>
                        <a:t>Each three-letter word represents 1 of the 20 specific amino acids used in life. The sequence (syntax) of the DNA words designates the specific sequence of the amino acids in protein formation.</a:t>
                      </a:r>
                      <a:endParaRPr lang="en-US" sz="2000">
                        <a:effectLst/>
                        <a:latin typeface="Verdana"/>
                      </a:endParaRPr>
                    </a:p>
                  </a:txBody>
                  <a:tcPr marL="38356" marR="38356" marT="19178" marB="19178">
                    <a:solidFill>
                      <a:schemeClr val="bg1"/>
                    </a:solidFill>
                  </a:tcPr>
                </a:tc>
              </a:tr>
              <a:tr h="1209043">
                <a:tc>
                  <a:txBody>
                    <a:bodyPr/>
                    <a:lstStyle/>
                    <a:p>
                      <a:pPr fontAlgn="t"/>
                      <a:r>
                        <a:rPr lang="en-US" sz="2000">
                          <a:effectLst/>
                        </a:rPr>
                        <a:t>Expected Action</a:t>
                      </a:r>
                      <a:endParaRPr lang="en-US" sz="2000">
                        <a:effectLst/>
                        <a:latin typeface="Verdana"/>
                      </a:endParaRPr>
                    </a:p>
                  </a:txBody>
                  <a:tcPr marL="38356" marR="38356" marT="19178" marB="19178">
                    <a:solidFill>
                      <a:schemeClr val="bg1"/>
                    </a:solidFill>
                  </a:tcPr>
                </a:tc>
                <a:tc>
                  <a:txBody>
                    <a:bodyPr/>
                    <a:lstStyle/>
                    <a:p>
                      <a:pPr fontAlgn="t"/>
                      <a:r>
                        <a:rPr lang="en-US" sz="2000">
                          <a:effectLst/>
                        </a:rPr>
                        <a:t>Cellular proteins are biomachines essential for construction, function, maintenance, and reproduction of the entire organism</a:t>
                      </a:r>
                      <a:endParaRPr lang="en-US" sz="2000">
                        <a:effectLst/>
                        <a:latin typeface="Verdana"/>
                      </a:endParaRPr>
                    </a:p>
                  </a:txBody>
                  <a:tcPr marL="38356" marR="38356" marT="19178" marB="19178">
                    <a:solidFill>
                      <a:schemeClr val="bg1"/>
                    </a:solidFill>
                  </a:tcPr>
                </a:tc>
              </a:tr>
              <a:tr h="273009">
                <a:tc>
                  <a:txBody>
                    <a:bodyPr/>
                    <a:lstStyle/>
                    <a:p>
                      <a:pPr fontAlgn="t"/>
                      <a:r>
                        <a:rPr lang="en-US" sz="2000" dirty="0">
                          <a:effectLst/>
                        </a:rPr>
                        <a:t>Intended Purpose</a:t>
                      </a:r>
                      <a:endParaRPr lang="en-US" sz="2000" dirty="0">
                        <a:effectLst/>
                        <a:latin typeface="Verdana"/>
                      </a:endParaRPr>
                    </a:p>
                  </a:txBody>
                  <a:tcPr marL="38356" marR="38356" marT="19178" marB="19178">
                    <a:solidFill>
                      <a:schemeClr val="bg1"/>
                    </a:solidFill>
                  </a:tcPr>
                </a:tc>
                <a:tc>
                  <a:txBody>
                    <a:bodyPr/>
                    <a:lstStyle/>
                    <a:p>
                      <a:pPr fontAlgn="t"/>
                      <a:r>
                        <a:rPr lang="en-US" sz="2000" dirty="0">
                          <a:effectLst/>
                        </a:rPr>
                        <a:t>Existence of life</a:t>
                      </a:r>
                      <a:endParaRPr lang="en-US" sz="2000" dirty="0">
                        <a:effectLst/>
                        <a:latin typeface="Verdana"/>
                      </a:endParaRPr>
                    </a:p>
                  </a:txBody>
                  <a:tcPr marL="38356" marR="38356" marT="19178" marB="19178">
                    <a:solidFill>
                      <a:schemeClr val="bg1"/>
                    </a:solidFill>
                  </a:tcPr>
                </a:tc>
              </a:tr>
            </a:tbl>
          </a:graphicData>
        </a:graphic>
      </p:graphicFrame>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25401"/>
            <a:ext cx="2433264"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5791200"/>
            <a:ext cx="8638903" cy="646331"/>
          </a:xfrm>
          <a:prstGeom prst="rect">
            <a:avLst/>
          </a:prstGeom>
          <a:noFill/>
        </p:spPr>
        <p:txBody>
          <a:bodyPr wrap="none" rtlCol="0">
            <a:spAutoFit/>
          </a:bodyPr>
          <a:lstStyle/>
          <a:p>
            <a:r>
              <a:rPr lang="en-US" dirty="0" smtClean="0"/>
              <a:t>Mike Riddle, </a:t>
            </a:r>
            <a:r>
              <a:rPr lang="en-US" i="1" dirty="0" smtClean="0"/>
              <a:t>Information: Evidence for a Creator?: The New Answers Book 2</a:t>
            </a:r>
            <a:br>
              <a:rPr lang="en-US" i="1" dirty="0" smtClean="0"/>
            </a:br>
            <a:r>
              <a:rPr lang="en-US" i="1" dirty="0" smtClean="0"/>
              <a:t>See, </a:t>
            </a:r>
            <a:r>
              <a:rPr lang="en-US" dirty="0" smtClean="0">
                <a:hlinkClick r:id="rId4"/>
              </a:rPr>
              <a:t>http://www.answersingenesis.org/articles/nab2/information-evidence-for-a-creator</a:t>
            </a:r>
            <a:endParaRPr lang="en-US" i="1" dirty="0"/>
          </a:p>
        </p:txBody>
      </p:sp>
      <p:pic>
        <p:nvPicPr>
          <p:cNvPr id="2052" name="Picture 4" descr="File:ADN animat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1724025"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1445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Romans 1</a:t>
            </a:r>
            <a:endParaRPr lang="en-US" dirty="0"/>
          </a:p>
        </p:txBody>
      </p:sp>
      <p:sp>
        <p:nvSpPr>
          <p:cNvPr id="3" name="TextBox 2"/>
          <p:cNvSpPr txBox="1"/>
          <p:nvPr/>
        </p:nvSpPr>
        <p:spPr>
          <a:xfrm>
            <a:off x="533400" y="838200"/>
            <a:ext cx="8153400" cy="6001643"/>
          </a:xfrm>
          <a:prstGeom prst="rect">
            <a:avLst/>
          </a:prstGeom>
          <a:noFill/>
        </p:spPr>
        <p:txBody>
          <a:bodyPr wrap="square" rtlCol="0">
            <a:spAutoFit/>
          </a:bodyPr>
          <a:lstStyle/>
          <a:p>
            <a:r>
              <a:rPr lang="en-US" sz="3200" dirty="0"/>
              <a:t>18  For the wrath of God is revealed from heaven against all ungodliness and unrighteousness of men, who suppress the truth in unrighteousness,</a:t>
            </a:r>
          </a:p>
          <a:p>
            <a:r>
              <a:rPr lang="en-US" sz="3200" dirty="0" smtClean="0"/>
              <a:t>19  </a:t>
            </a:r>
            <a:r>
              <a:rPr lang="en-US" sz="3200" dirty="0"/>
              <a:t>because what may be known of God is manifest in them, for God has shown it to them.</a:t>
            </a:r>
          </a:p>
          <a:p>
            <a:r>
              <a:rPr lang="en-US" sz="3200" dirty="0"/>
              <a:t>20  For since the creation of the world His invisible attributes are clearly seen, being understood by the things that are made, even His eternal power and Godhead, so that they are without </a:t>
            </a:r>
            <a:r>
              <a:rPr lang="en-US" sz="3200" dirty="0" smtClean="0"/>
              <a:t>excuse</a:t>
            </a:r>
            <a:endParaRPr lang="en-US" sz="3200" dirty="0"/>
          </a:p>
        </p:txBody>
      </p:sp>
    </p:spTree>
    <p:extLst>
      <p:ext uri="{BB962C8B-B14F-4D97-AF65-F5344CB8AC3E}">
        <p14:creationId xmlns:p14="http://schemas.microsoft.com/office/powerpoint/2010/main" val="4087064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C00000"/>
                </a:solidFill>
              </a:rPr>
              <a:t>Some Laws Of Information In Nature</a:t>
            </a:r>
            <a:endParaRPr lang="en-US" dirty="0">
              <a:solidFill>
                <a:srgbClr val="C00000"/>
              </a:solidFill>
            </a:endParaRPr>
          </a:p>
        </p:txBody>
      </p:sp>
      <p:sp>
        <p:nvSpPr>
          <p:cNvPr id="4" name="Content Placeholder 3"/>
          <p:cNvSpPr>
            <a:spLocks noGrp="1"/>
          </p:cNvSpPr>
          <p:nvPr>
            <p:ph idx="1"/>
          </p:nvPr>
        </p:nvSpPr>
        <p:spPr>
          <a:xfrm>
            <a:off x="457200" y="1295400"/>
            <a:ext cx="8229600" cy="5257800"/>
          </a:xfrm>
        </p:spPr>
        <p:txBody>
          <a:bodyPr>
            <a:noAutofit/>
          </a:bodyPr>
          <a:lstStyle/>
          <a:p>
            <a:r>
              <a:rPr lang="en-US" sz="3200" dirty="0" smtClean="0"/>
              <a:t>Cannot be material </a:t>
            </a:r>
          </a:p>
          <a:p>
            <a:pPr lvl="1"/>
            <a:r>
              <a:rPr lang="en-US" sz="2400" dirty="0" smtClean="0"/>
              <a:t>Information is not a property of matter</a:t>
            </a:r>
          </a:p>
          <a:p>
            <a:pPr lvl="1"/>
            <a:r>
              <a:rPr lang="en-US" sz="2400" dirty="0" smtClean="0"/>
              <a:t>Cannot arise out of matter</a:t>
            </a:r>
          </a:p>
          <a:p>
            <a:pPr lvl="1"/>
            <a:r>
              <a:rPr lang="en-US" sz="2400" dirty="0" smtClean="0"/>
              <a:t>A material entity cannot </a:t>
            </a:r>
            <a:r>
              <a:rPr lang="en-US" sz="2400" dirty="0" err="1" smtClean="0"/>
              <a:t>creat</a:t>
            </a:r>
            <a:r>
              <a:rPr lang="en-US" sz="2400" dirty="0" smtClean="0"/>
              <a:t> a non-material entity</a:t>
            </a:r>
          </a:p>
          <a:p>
            <a:r>
              <a:rPr lang="en-US" sz="3200" dirty="0" smtClean="0"/>
              <a:t>Must be produced by an intelligent sender</a:t>
            </a:r>
          </a:p>
          <a:p>
            <a:pPr lvl="1"/>
            <a:r>
              <a:rPr lang="en-US" sz="2400" dirty="0" smtClean="0"/>
              <a:t>Every information chain can be traced back to an intelligent sender (like a library book, internet page, computer program, radio program, etc.)</a:t>
            </a:r>
          </a:p>
          <a:p>
            <a:r>
              <a:rPr lang="en-US" sz="3200" dirty="0" smtClean="0"/>
              <a:t>Sender more intelligent than the information</a:t>
            </a:r>
          </a:p>
          <a:p>
            <a:pPr lvl="1"/>
            <a:r>
              <a:rPr lang="en-US" sz="2400" dirty="0" smtClean="0"/>
              <a:t>Principle (Heb. 3:3, 4)</a:t>
            </a:r>
          </a:p>
          <a:p>
            <a:pPr lvl="2"/>
            <a:r>
              <a:rPr lang="en-US" sz="2200" i="1" dirty="0" smtClean="0"/>
              <a:t>since the information in life’s code exceeds man’s capabilities to originate or reproduce, the original sender must be greater than man</a:t>
            </a:r>
            <a:endParaRPr lang="en-US" sz="2200" i="1" dirty="0"/>
          </a:p>
        </p:txBody>
      </p:sp>
    </p:spTree>
    <p:extLst>
      <p:ext uri="{BB962C8B-B14F-4D97-AF65-F5344CB8AC3E}">
        <p14:creationId xmlns:p14="http://schemas.microsoft.com/office/powerpoint/2010/main" val="29286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7010400" y="1828800"/>
            <a:ext cx="1752600" cy="4724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85128" y="300105"/>
            <a:ext cx="42672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6000" dirty="0" smtClean="0"/>
              <a:t>The Sender</a:t>
            </a:r>
            <a:endParaRPr lang="en-US" sz="60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409629089"/>
              </p:ext>
            </p:extLst>
          </p:nvPr>
        </p:nvGraphicFramePr>
        <p:xfrm>
          <a:off x="-685800" y="1570037"/>
          <a:ext cx="85725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28600"/>
            <a:ext cx="4249881" cy="1323439"/>
          </a:xfrm>
          <a:prstGeom prst="rect">
            <a:avLst/>
          </a:prstGeom>
          <a:noFill/>
        </p:spPr>
        <p:txBody>
          <a:bodyPr wrap="none" rtlCol="0">
            <a:spAutoFit/>
          </a:bodyPr>
          <a:lstStyle/>
          <a:p>
            <a:r>
              <a:rPr lang="en-US" sz="4000" dirty="0" smtClean="0">
                <a:latin typeface="Berlin Sans FB Demi" pitchFamily="34" charset="0"/>
              </a:rPr>
              <a:t>5 Conclusions</a:t>
            </a:r>
            <a:br>
              <a:rPr lang="en-US" sz="4000" dirty="0" smtClean="0">
                <a:latin typeface="Berlin Sans FB Demi" pitchFamily="34" charset="0"/>
              </a:rPr>
            </a:br>
            <a:r>
              <a:rPr lang="en-US" sz="4000" dirty="0" smtClean="0">
                <a:latin typeface="Berlin Sans FB Demi" pitchFamily="34" charset="0"/>
              </a:rPr>
              <a:t>From Information</a:t>
            </a:r>
            <a:endParaRPr lang="en-US" sz="4000" dirty="0">
              <a:latin typeface="Berlin Sans FB Demi" pitchFamily="34" charset="0"/>
            </a:endParaRPr>
          </a:p>
        </p:txBody>
      </p:sp>
      <p:sp>
        <p:nvSpPr>
          <p:cNvPr id="9" name="TextBox 8"/>
          <p:cNvSpPr txBox="1"/>
          <p:nvPr/>
        </p:nvSpPr>
        <p:spPr>
          <a:xfrm>
            <a:off x="7010400" y="3565267"/>
            <a:ext cx="1752600" cy="1251466"/>
          </a:xfrm>
          <a:prstGeom prst="rect">
            <a:avLst/>
          </a:prstGeom>
          <a:noFill/>
          <a:effectLst>
            <a:outerShdw blurRad="50800" dist="38100" algn="l" rotWithShape="0">
              <a:prstClr val="black">
                <a:alpha val="40000"/>
              </a:prstClr>
            </a:outerShdw>
          </a:effectLst>
        </p:spPr>
        <p:txBody>
          <a:bodyPr wrap="none" rtlCol="0">
            <a:prstTxWarp prst="textPlain">
              <a:avLst/>
            </a:prstTxWarp>
            <a:spAutoFit/>
          </a:bodyPr>
          <a:lstStyle/>
          <a:p>
            <a:pPr algn="ctr"/>
            <a:r>
              <a:rPr lang="en-US" dirty="0" smtClean="0">
                <a:latin typeface="Bauhaus 93" pitchFamily="82" charset="0"/>
              </a:rPr>
              <a:t>?</a:t>
            </a:r>
            <a:endParaRPr lang="en-US" dirty="0">
              <a:latin typeface="Bauhaus 93" pitchFamily="82" charset="0"/>
            </a:endParaRPr>
          </a:p>
        </p:txBody>
      </p:sp>
      <p:sp>
        <p:nvSpPr>
          <p:cNvPr id="11" name="Down Arrow 10"/>
          <p:cNvSpPr/>
          <p:nvPr/>
        </p:nvSpPr>
        <p:spPr>
          <a:xfrm>
            <a:off x="7620000" y="1447800"/>
            <a:ext cx="533400" cy="381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591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dgm id="{4E592436-3503-4DA7-82B1-39BBC06C3862}"/>
                                            </p:graphicEl>
                                          </p:spTgt>
                                        </p:tgtEl>
                                        <p:attrNameLst>
                                          <p:attrName>style.visibility</p:attrName>
                                        </p:attrNameLst>
                                      </p:cBhvr>
                                      <p:to>
                                        <p:strVal val="visible"/>
                                      </p:to>
                                    </p:set>
                                    <p:animEffect transition="in" filter="wipe(left)">
                                      <p:cBhvr>
                                        <p:cTn id="7" dur="500"/>
                                        <p:tgtEl>
                                          <p:spTgt spid="7">
                                            <p:graphicEl>
                                              <a:dgm id="{4E592436-3503-4DA7-82B1-39BBC06C3862}"/>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graphicEl>
                                              <a:dgm id="{783E283C-89C2-4CF6-A113-0AF529B922AC}"/>
                                            </p:graphicEl>
                                          </p:spTgt>
                                        </p:tgtEl>
                                        <p:attrNameLst>
                                          <p:attrName>style.visibility</p:attrName>
                                        </p:attrNameLst>
                                      </p:cBhvr>
                                      <p:to>
                                        <p:strVal val="visible"/>
                                      </p:to>
                                    </p:set>
                                    <p:animEffect transition="in" filter="wipe(left)">
                                      <p:cBhvr>
                                        <p:cTn id="11" dur="500"/>
                                        <p:tgtEl>
                                          <p:spTgt spid="7">
                                            <p:graphicEl>
                                              <a:dgm id="{783E283C-89C2-4CF6-A113-0AF529B922AC}"/>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graphicEl>
                                              <a:dgm id="{348EB540-DDE4-4323-916E-1F7C91D103C5}"/>
                                            </p:graphicEl>
                                          </p:spTgt>
                                        </p:tgtEl>
                                        <p:attrNameLst>
                                          <p:attrName>style.visibility</p:attrName>
                                        </p:attrNameLst>
                                      </p:cBhvr>
                                      <p:to>
                                        <p:strVal val="visible"/>
                                      </p:to>
                                    </p:set>
                                    <p:animEffect transition="in" filter="wipe(left)">
                                      <p:cBhvr>
                                        <p:cTn id="23" dur="500"/>
                                        <p:tgtEl>
                                          <p:spTgt spid="7">
                                            <p:graphicEl>
                                              <a:dgm id="{348EB540-DDE4-4323-916E-1F7C91D103C5}"/>
                                            </p:graphic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graphicEl>
                                              <a:dgm id="{536C4325-51BA-4B15-9567-2A6EE40EB6F1}"/>
                                            </p:graphicEl>
                                          </p:spTgt>
                                        </p:tgtEl>
                                        <p:attrNameLst>
                                          <p:attrName>style.visibility</p:attrName>
                                        </p:attrNameLst>
                                      </p:cBhvr>
                                      <p:to>
                                        <p:strVal val="visible"/>
                                      </p:to>
                                    </p:set>
                                    <p:animEffect transition="in" filter="wipe(left)">
                                      <p:cBhvr>
                                        <p:cTn id="27" dur="500"/>
                                        <p:tgtEl>
                                          <p:spTgt spid="7">
                                            <p:graphicEl>
                                              <a:dgm id="{536C4325-51BA-4B15-9567-2A6EE40EB6F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dgm id="{45BA2FE9-844C-4F3A-B326-C994A7488524}"/>
                                            </p:graphicEl>
                                          </p:spTgt>
                                        </p:tgtEl>
                                        <p:attrNameLst>
                                          <p:attrName>style.visibility</p:attrName>
                                        </p:attrNameLst>
                                      </p:cBhvr>
                                      <p:to>
                                        <p:strVal val="visible"/>
                                      </p:to>
                                    </p:set>
                                    <p:animEffect transition="in" filter="wipe(left)">
                                      <p:cBhvr>
                                        <p:cTn id="32" dur="500"/>
                                        <p:tgtEl>
                                          <p:spTgt spid="7">
                                            <p:graphicEl>
                                              <a:dgm id="{45BA2FE9-844C-4F3A-B326-C994A7488524}"/>
                                            </p:graphic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7">
                                            <p:graphicEl>
                                              <a:dgm id="{D93A34C2-538F-4ADF-BF7A-CC826E670D9E}"/>
                                            </p:graphicEl>
                                          </p:spTgt>
                                        </p:tgtEl>
                                        <p:attrNameLst>
                                          <p:attrName>style.visibility</p:attrName>
                                        </p:attrNameLst>
                                      </p:cBhvr>
                                      <p:to>
                                        <p:strVal val="visible"/>
                                      </p:to>
                                    </p:set>
                                    <p:animEffect transition="in" filter="wipe(left)">
                                      <p:cBhvr>
                                        <p:cTn id="36" dur="500"/>
                                        <p:tgtEl>
                                          <p:spTgt spid="7">
                                            <p:graphicEl>
                                              <a:dgm id="{D93A34C2-538F-4ADF-BF7A-CC826E670D9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graphicEl>
                                              <a:dgm id="{5A1C2D13-A236-4E79-9295-06BF8CF43DCF}"/>
                                            </p:graphicEl>
                                          </p:spTgt>
                                        </p:tgtEl>
                                        <p:attrNameLst>
                                          <p:attrName>style.visibility</p:attrName>
                                        </p:attrNameLst>
                                      </p:cBhvr>
                                      <p:to>
                                        <p:strVal val="visible"/>
                                      </p:to>
                                    </p:set>
                                    <p:animEffect transition="in" filter="wipe(left)">
                                      <p:cBhvr>
                                        <p:cTn id="41" dur="500"/>
                                        <p:tgtEl>
                                          <p:spTgt spid="7">
                                            <p:graphicEl>
                                              <a:dgm id="{5A1C2D13-A236-4E79-9295-06BF8CF43DCF}"/>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graphicEl>
                                              <a:dgm id="{E51A9297-DD9E-412E-A11C-DE1A09A045CB}"/>
                                            </p:graphicEl>
                                          </p:spTgt>
                                        </p:tgtEl>
                                        <p:attrNameLst>
                                          <p:attrName>style.visibility</p:attrName>
                                        </p:attrNameLst>
                                      </p:cBhvr>
                                      <p:to>
                                        <p:strVal val="visible"/>
                                      </p:to>
                                    </p:set>
                                    <p:animEffect transition="in" filter="wipe(left)">
                                      <p:cBhvr>
                                        <p:cTn id="45" dur="500"/>
                                        <p:tgtEl>
                                          <p:spTgt spid="7">
                                            <p:graphicEl>
                                              <a:dgm id="{E51A9297-DD9E-412E-A11C-DE1A09A045C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graphicEl>
                                              <a:dgm id="{11611548-7405-46E6-BADE-8C5230658D30}"/>
                                            </p:graphicEl>
                                          </p:spTgt>
                                        </p:tgtEl>
                                        <p:attrNameLst>
                                          <p:attrName>style.visibility</p:attrName>
                                        </p:attrNameLst>
                                      </p:cBhvr>
                                      <p:to>
                                        <p:strVal val="visible"/>
                                      </p:to>
                                    </p:set>
                                    <p:animEffect transition="in" filter="wipe(left)">
                                      <p:cBhvr>
                                        <p:cTn id="50" dur="500"/>
                                        <p:tgtEl>
                                          <p:spTgt spid="7">
                                            <p:graphicEl>
                                              <a:dgm id="{11611548-7405-46E6-BADE-8C5230658D30}"/>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868EED89-2E39-43D7-AA02-6F8F357ACA0B}"/>
                                            </p:graphicEl>
                                          </p:spTgt>
                                        </p:tgtEl>
                                        <p:attrNameLst>
                                          <p:attrName>style.visibility</p:attrName>
                                        </p:attrNameLst>
                                      </p:cBhvr>
                                      <p:to>
                                        <p:strVal val="visible"/>
                                      </p:to>
                                    </p:set>
                                    <p:animEffect transition="in" filter="wipe(left)">
                                      <p:cBhvr>
                                        <p:cTn id="54" dur="500"/>
                                        <p:tgtEl>
                                          <p:spTgt spid="7">
                                            <p:graphicEl>
                                              <a:dgm id="{868EED89-2E39-43D7-AA02-6F8F357ACA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uiExpand="1">
        <p:bldSub>
          <a:bldDgm bld="one"/>
        </p:bldSub>
      </p:bldGraphic>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7010400" y="1828800"/>
            <a:ext cx="1752600" cy="4724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7010400" y="3565267"/>
            <a:ext cx="1752600" cy="1251466"/>
          </a:xfrm>
          <a:prstGeom prst="rect">
            <a:avLst/>
          </a:prstGeom>
          <a:noFill/>
          <a:effectLst>
            <a:outerShdw blurRad="50800" dist="38100" algn="l" rotWithShape="0">
              <a:prstClr val="black">
                <a:alpha val="40000"/>
              </a:prstClr>
            </a:outerShdw>
          </a:effectLst>
        </p:spPr>
        <p:txBody>
          <a:bodyPr wrap="none" rtlCol="0">
            <a:prstTxWarp prst="textPlain">
              <a:avLst/>
            </a:prstTxWarp>
            <a:spAutoFit/>
          </a:bodyPr>
          <a:lstStyle/>
          <a:p>
            <a:pPr algn="ctr"/>
            <a:r>
              <a:rPr lang="en-US" dirty="0" smtClean="0">
                <a:solidFill>
                  <a:prstClr val="white"/>
                </a:solidFill>
                <a:latin typeface="Bauhaus 93" pitchFamily="82" charset="0"/>
              </a:rPr>
              <a:t>GOD</a:t>
            </a:r>
            <a:endParaRPr lang="en-US" dirty="0">
              <a:solidFill>
                <a:prstClr val="white"/>
              </a:solidFill>
              <a:latin typeface="Bauhaus 93" pitchFamily="82" charset="0"/>
            </a:endParaRPr>
          </a:p>
        </p:txBody>
      </p:sp>
      <p:sp>
        <p:nvSpPr>
          <p:cNvPr id="8" name="Title 1"/>
          <p:cNvSpPr>
            <a:spLocks noGrp="1"/>
          </p:cNvSpPr>
          <p:nvPr>
            <p:ph type="title"/>
          </p:nvPr>
        </p:nvSpPr>
        <p:spPr>
          <a:xfrm>
            <a:off x="4785128" y="300105"/>
            <a:ext cx="42672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6000" dirty="0" smtClean="0"/>
              <a:t>The Sender</a:t>
            </a:r>
            <a:endParaRPr lang="en-US" sz="6000" dirty="0"/>
          </a:p>
        </p:txBody>
      </p:sp>
      <p:sp>
        <p:nvSpPr>
          <p:cNvPr id="12" name="Down Arrow 11"/>
          <p:cNvSpPr/>
          <p:nvPr/>
        </p:nvSpPr>
        <p:spPr>
          <a:xfrm>
            <a:off x="7620000" y="1447800"/>
            <a:ext cx="533400" cy="381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13" name="Content Placeholder 6"/>
          <p:cNvGraphicFramePr>
            <a:graphicFrameLocks noGrp="1"/>
          </p:cNvGraphicFramePr>
          <p:nvPr>
            <p:ph sz="half" idx="2"/>
            <p:extLst>
              <p:ext uri="{D42A27DB-BD31-4B8C-83A1-F6EECF244321}">
                <p14:modId xmlns:p14="http://schemas.microsoft.com/office/powerpoint/2010/main" val="1545721802"/>
              </p:ext>
            </p:extLst>
          </p:nvPr>
        </p:nvGraphicFramePr>
        <p:xfrm>
          <a:off x="-685800" y="1570037"/>
          <a:ext cx="85725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985652" y="5257800"/>
            <a:ext cx="1802096" cy="461665"/>
          </a:xfrm>
          <a:prstGeom prst="rect">
            <a:avLst/>
          </a:prstGeom>
          <a:noFill/>
        </p:spPr>
        <p:txBody>
          <a:bodyPr wrap="none" rtlCol="0">
            <a:spAutoFit/>
          </a:bodyPr>
          <a:lstStyle/>
          <a:p>
            <a:pPr algn="ctr"/>
            <a:r>
              <a:rPr lang="en-US" sz="2400" b="1" dirty="0" smtClean="0"/>
              <a:t>Romans 1:20</a:t>
            </a:r>
            <a:endParaRPr lang="en-US" sz="2400" b="1" dirty="0"/>
          </a:p>
        </p:txBody>
      </p:sp>
      <p:sp>
        <p:nvSpPr>
          <p:cNvPr id="14" name="TextBox 13"/>
          <p:cNvSpPr txBox="1"/>
          <p:nvPr/>
        </p:nvSpPr>
        <p:spPr>
          <a:xfrm>
            <a:off x="1752600" y="2038290"/>
            <a:ext cx="2026517" cy="400110"/>
          </a:xfrm>
          <a:prstGeom prst="rect">
            <a:avLst/>
          </a:prstGeom>
          <a:noFill/>
        </p:spPr>
        <p:txBody>
          <a:bodyPr wrap="none" rtlCol="0">
            <a:spAutoFit/>
          </a:bodyPr>
          <a:lstStyle/>
          <a:p>
            <a:r>
              <a:rPr lang="en-US" sz="2000" dirty="0" smtClean="0">
                <a:solidFill>
                  <a:schemeClr val="bg1"/>
                </a:solidFill>
              </a:rPr>
              <a:t>(Gen. 1:1; Ps. 14:1)</a:t>
            </a:r>
            <a:endParaRPr lang="en-US" sz="2000" dirty="0">
              <a:solidFill>
                <a:schemeClr val="bg1"/>
              </a:solidFill>
            </a:endParaRPr>
          </a:p>
        </p:txBody>
      </p:sp>
      <p:sp>
        <p:nvSpPr>
          <p:cNvPr id="15" name="TextBox 14"/>
          <p:cNvSpPr txBox="1"/>
          <p:nvPr/>
        </p:nvSpPr>
        <p:spPr>
          <a:xfrm>
            <a:off x="1752600" y="3028890"/>
            <a:ext cx="3219151" cy="400110"/>
          </a:xfrm>
          <a:prstGeom prst="rect">
            <a:avLst/>
          </a:prstGeom>
          <a:noFill/>
        </p:spPr>
        <p:txBody>
          <a:bodyPr wrap="none" rtlCol="0">
            <a:spAutoFit/>
          </a:bodyPr>
          <a:lstStyle/>
          <a:p>
            <a:r>
              <a:rPr lang="en-US" sz="2000" dirty="0" smtClean="0">
                <a:solidFill>
                  <a:schemeClr val="bg1"/>
                </a:solidFill>
              </a:rPr>
              <a:t>(Ps. 147:5; Is. 40:8; Jn. 16:30)</a:t>
            </a:r>
            <a:endParaRPr lang="en-US" sz="2000" dirty="0">
              <a:solidFill>
                <a:schemeClr val="bg1"/>
              </a:solidFill>
            </a:endParaRPr>
          </a:p>
        </p:txBody>
      </p:sp>
      <p:sp>
        <p:nvSpPr>
          <p:cNvPr id="16" name="TextBox 15"/>
          <p:cNvSpPr txBox="1"/>
          <p:nvPr/>
        </p:nvSpPr>
        <p:spPr>
          <a:xfrm>
            <a:off x="1752600" y="4095690"/>
            <a:ext cx="2781531" cy="400110"/>
          </a:xfrm>
          <a:prstGeom prst="rect">
            <a:avLst/>
          </a:prstGeom>
          <a:noFill/>
        </p:spPr>
        <p:txBody>
          <a:bodyPr wrap="none" rtlCol="0">
            <a:spAutoFit/>
          </a:bodyPr>
          <a:lstStyle/>
          <a:p>
            <a:r>
              <a:rPr lang="en-US" sz="2000" dirty="0" smtClean="0">
                <a:solidFill>
                  <a:schemeClr val="bg1"/>
                </a:solidFill>
              </a:rPr>
              <a:t>(Gen. 17:1; Rev. 1:8; 19:6)</a:t>
            </a:r>
            <a:endParaRPr lang="en-US" sz="2000" dirty="0">
              <a:solidFill>
                <a:schemeClr val="bg1"/>
              </a:solidFill>
            </a:endParaRPr>
          </a:p>
        </p:txBody>
      </p:sp>
      <p:sp>
        <p:nvSpPr>
          <p:cNvPr id="17" name="TextBox 16"/>
          <p:cNvSpPr txBox="1"/>
          <p:nvPr/>
        </p:nvSpPr>
        <p:spPr>
          <a:xfrm>
            <a:off x="1752600" y="5086290"/>
            <a:ext cx="4046301" cy="400110"/>
          </a:xfrm>
          <a:prstGeom prst="rect">
            <a:avLst/>
          </a:prstGeom>
          <a:noFill/>
        </p:spPr>
        <p:txBody>
          <a:bodyPr wrap="none" rtlCol="0">
            <a:spAutoFit/>
          </a:bodyPr>
          <a:lstStyle/>
          <a:p>
            <a:r>
              <a:rPr lang="en-US" sz="2000" dirty="0" smtClean="0">
                <a:solidFill>
                  <a:schemeClr val="bg1"/>
                </a:solidFill>
              </a:rPr>
              <a:t>(Ps. 90:2; 93:2; Mic. 5:2; Heb. 1:10-12)</a:t>
            </a:r>
            <a:endParaRPr lang="en-US" sz="2000" dirty="0">
              <a:solidFill>
                <a:schemeClr val="bg1"/>
              </a:solidFill>
            </a:endParaRPr>
          </a:p>
        </p:txBody>
      </p:sp>
      <p:sp>
        <p:nvSpPr>
          <p:cNvPr id="18" name="TextBox 17"/>
          <p:cNvSpPr txBox="1"/>
          <p:nvPr/>
        </p:nvSpPr>
        <p:spPr>
          <a:xfrm>
            <a:off x="1752600" y="6076890"/>
            <a:ext cx="2332690" cy="400110"/>
          </a:xfrm>
          <a:prstGeom prst="rect">
            <a:avLst/>
          </a:prstGeom>
          <a:noFill/>
        </p:spPr>
        <p:txBody>
          <a:bodyPr wrap="none" rtlCol="0">
            <a:spAutoFit/>
          </a:bodyPr>
          <a:lstStyle/>
          <a:p>
            <a:r>
              <a:rPr lang="en-US" sz="2000" dirty="0" smtClean="0">
                <a:solidFill>
                  <a:schemeClr val="bg1"/>
                </a:solidFill>
              </a:rPr>
              <a:t>(Jn. 4:24; 1 Tim. 1:17)</a:t>
            </a:r>
            <a:endParaRPr lang="en-US" sz="2000" dirty="0">
              <a:solidFill>
                <a:schemeClr val="bg1"/>
              </a:solidFill>
            </a:endParaRPr>
          </a:p>
        </p:txBody>
      </p:sp>
      <p:sp>
        <p:nvSpPr>
          <p:cNvPr id="19" name="TextBox 18"/>
          <p:cNvSpPr txBox="1"/>
          <p:nvPr/>
        </p:nvSpPr>
        <p:spPr>
          <a:xfrm>
            <a:off x="457200" y="228600"/>
            <a:ext cx="4249881" cy="1323439"/>
          </a:xfrm>
          <a:prstGeom prst="rect">
            <a:avLst/>
          </a:prstGeom>
          <a:noFill/>
        </p:spPr>
        <p:txBody>
          <a:bodyPr wrap="none" rtlCol="0">
            <a:spAutoFit/>
          </a:bodyPr>
          <a:lstStyle/>
          <a:p>
            <a:r>
              <a:rPr lang="en-US" sz="4000" dirty="0" smtClean="0">
                <a:latin typeface="Berlin Sans FB Demi" pitchFamily="34" charset="0"/>
              </a:rPr>
              <a:t>5 Conclusions</a:t>
            </a:r>
            <a:br>
              <a:rPr lang="en-US" sz="4000" dirty="0" smtClean="0">
                <a:latin typeface="Berlin Sans FB Demi" pitchFamily="34" charset="0"/>
              </a:rPr>
            </a:br>
            <a:r>
              <a:rPr lang="en-US" sz="4000" dirty="0" smtClean="0">
                <a:latin typeface="Berlin Sans FB Demi" pitchFamily="34" charset="0"/>
              </a:rPr>
              <a:t>From Information</a:t>
            </a:r>
            <a:endParaRPr lang="en-US" sz="4000" dirty="0">
              <a:latin typeface="Berlin Sans FB Demi" pitchFamily="34" charset="0"/>
            </a:endParaRPr>
          </a:p>
        </p:txBody>
      </p:sp>
    </p:spTree>
    <p:extLst>
      <p:ext uri="{BB962C8B-B14F-4D97-AF65-F5344CB8AC3E}">
        <p14:creationId xmlns:p14="http://schemas.microsoft.com/office/powerpoint/2010/main" val="31753392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a:xfrm>
            <a:off x="7010400" y="1828800"/>
            <a:ext cx="1752600" cy="47244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7010400" y="3565267"/>
            <a:ext cx="1752600" cy="1251466"/>
          </a:xfrm>
          <a:prstGeom prst="rect">
            <a:avLst/>
          </a:prstGeom>
          <a:noFill/>
          <a:effectLst>
            <a:outerShdw blurRad="50800" dist="38100" algn="l" rotWithShape="0">
              <a:prstClr val="black">
                <a:alpha val="40000"/>
              </a:prstClr>
            </a:outerShdw>
          </a:effectLst>
        </p:spPr>
        <p:txBody>
          <a:bodyPr wrap="none" rtlCol="0">
            <a:prstTxWarp prst="textPlain">
              <a:avLst/>
            </a:prstTxWarp>
            <a:spAutoFit/>
          </a:bodyPr>
          <a:lstStyle/>
          <a:p>
            <a:pPr algn="ctr"/>
            <a:r>
              <a:rPr lang="en-US" dirty="0" smtClean="0">
                <a:solidFill>
                  <a:prstClr val="white"/>
                </a:solidFill>
                <a:latin typeface="Bauhaus 93" pitchFamily="82" charset="0"/>
              </a:rPr>
              <a:t>Jesus</a:t>
            </a:r>
            <a:endParaRPr lang="en-US" dirty="0">
              <a:solidFill>
                <a:prstClr val="white"/>
              </a:solidFill>
              <a:latin typeface="Bauhaus 93" pitchFamily="82" charset="0"/>
            </a:endParaRPr>
          </a:p>
        </p:txBody>
      </p:sp>
      <p:sp>
        <p:nvSpPr>
          <p:cNvPr id="8" name="Title 1"/>
          <p:cNvSpPr>
            <a:spLocks noGrp="1"/>
          </p:cNvSpPr>
          <p:nvPr>
            <p:ph type="title"/>
          </p:nvPr>
        </p:nvSpPr>
        <p:spPr>
          <a:xfrm>
            <a:off x="4785128" y="300105"/>
            <a:ext cx="42672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6000" dirty="0" smtClean="0"/>
              <a:t>The Sender</a:t>
            </a:r>
            <a:endParaRPr lang="en-US" sz="6000" dirty="0"/>
          </a:p>
        </p:txBody>
      </p:sp>
      <p:sp>
        <p:nvSpPr>
          <p:cNvPr id="12" name="Down Arrow 11"/>
          <p:cNvSpPr/>
          <p:nvPr/>
        </p:nvSpPr>
        <p:spPr>
          <a:xfrm>
            <a:off x="7620000" y="1447800"/>
            <a:ext cx="533400" cy="3810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graphicFrame>
        <p:nvGraphicFramePr>
          <p:cNvPr id="13" name="Content Placeholder 6"/>
          <p:cNvGraphicFramePr>
            <a:graphicFrameLocks noGrp="1"/>
          </p:cNvGraphicFramePr>
          <p:nvPr>
            <p:ph sz="half" idx="2"/>
            <p:extLst>
              <p:ext uri="{D42A27DB-BD31-4B8C-83A1-F6EECF244321}">
                <p14:modId xmlns:p14="http://schemas.microsoft.com/office/powerpoint/2010/main" val="805668683"/>
              </p:ext>
            </p:extLst>
          </p:nvPr>
        </p:nvGraphicFramePr>
        <p:xfrm>
          <a:off x="-685800" y="1570037"/>
          <a:ext cx="85725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104277" y="5257800"/>
            <a:ext cx="1564852" cy="830997"/>
          </a:xfrm>
          <a:prstGeom prst="rect">
            <a:avLst/>
          </a:prstGeom>
          <a:noFill/>
        </p:spPr>
        <p:txBody>
          <a:bodyPr wrap="none" rtlCol="0">
            <a:spAutoFit/>
          </a:bodyPr>
          <a:lstStyle/>
          <a:p>
            <a:pPr algn="ctr"/>
            <a:r>
              <a:rPr lang="en-US" sz="2400" b="1" dirty="0" smtClean="0">
                <a:solidFill>
                  <a:prstClr val="white"/>
                </a:solidFill>
              </a:rPr>
              <a:t>Colossians</a:t>
            </a:r>
          </a:p>
          <a:p>
            <a:pPr algn="ctr"/>
            <a:r>
              <a:rPr lang="en-US" sz="2400" b="1" dirty="0" smtClean="0">
                <a:solidFill>
                  <a:prstClr val="white"/>
                </a:solidFill>
              </a:rPr>
              <a:t>1:15-17</a:t>
            </a:r>
            <a:endParaRPr lang="en-US" sz="2400" b="1" dirty="0">
              <a:solidFill>
                <a:prstClr val="white"/>
              </a:solidFill>
            </a:endParaRPr>
          </a:p>
        </p:txBody>
      </p:sp>
      <p:sp>
        <p:nvSpPr>
          <p:cNvPr id="14" name="TextBox 13"/>
          <p:cNvSpPr txBox="1"/>
          <p:nvPr/>
        </p:nvSpPr>
        <p:spPr>
          <a:xfrm>
            <a:off x="1752600" y="2038290"/>
            <a:ext cx="2026517" cy="400110"/>
          </a:xfrm>
          <a:prstGeom prst="rect">
            <a:avLst/>
          </a:prstGeom>
          <a:noFill/>
        </p:spPr>
        <p:txBody>
          <a:bodyPr wrap="none" rtlCol="0">
            <a:spAutoFit/>
          </a:bodyPr>
          <a:lstStyle/>
          <a:p>
            <a:r>
              <a:rPr lang="en-US" sz="2000" dirty="0" smtClean="0">
                <a:solidFill>
                  <a:prstClr val="black"/>
                </a:solidFill>
              </a:rPr>
              <a:t>(Gen. 1:1; Ps. 14:1)</a:t>
            </a:r>
            <a:endParaRPr lang="en-US" sz="2000" dirty="0">
              <a:solidFill>
                <a:prstClr val="black"/>
              </a:solidFill>
            </a:endParaRPr>
          </a:p>
        </p:txBody>
      </p:sp>
      <p:sp>
        <p:nvSpPr>
          <p:cNvPr id="15" name="TextBox 14"/>
          <p:cNvSpPr txBox="1"/>
          <p:nvPr/>
        </p:nvSpPr>
        <p:spPr>
          <a:xfrm>
            <a:off x="1752600" y="3028890"/>
            <a:ext cx="3219151" cy="400110"/>
          </a:xfrm>
          <a:prstGeom prst="rect">
            <a:avLst/>
          </a:prstGeom>
          <a:noFill/>
        </p:spPr>
        <p:txBody>
          <a:bodyPr wrap="none" rtlCol="0">
            <a:spAutoFit/>
          </a:bodyPr>
          <a:lstStyle/>
          <a:p>
            <a:r>
              <a:rPr lang="en-US" sz="2000" dirty="0" smtClean="0">
                <a:solidFill>
                  <a:prstClr val="black"/>
                </a:solidFill>
              </a:rPr>
              <a:t>(Ps. 147:5; Is. 40:8; Jn. 16:30)</a:t>
            </a:r>
            <a:endParaRPr lang="en-US" sz="2000" dirty="0">
              <a:solidFill>
                <a:prstClr val="black"/>
              </a:solidFill>
            </a:endParaRPr>
          </a:p>
        </p:txBody>
      </p:sp>
      <p:sp>
        <p:nvSpPr>
          <p:cNvPr id="16" name="TextBox 15"/>
          <p:cNvSpPr txBox="1"/>
          <p:nvPr/>
        </p:nvSpPr>
        <p:spPr>
          <a:xfrm>
            <a:off x="1752600" y="4095690"/>
            <a:ext cx="2781531" cy="400110"/>
          </a:xfrm>
          <a:prstGeom prst="rect">
            <a:avLst/>
          </a:prstGeom>
          <a:noFill/>
        </p:spPr>
        <p:txBody>
          <a:bodyPr wrap="none" rtlCol="0">
            <a:spAutoFit/>
          </a:bodyPr>
          <a:lstStyle/>
          <a:p>
            <a:r>
              <a:rPr lang="en-US" sz="2000" dirty="0" smtClean="0">
                <a:solidFill>
                  <a:prstClr val="black"/>
                </a:solidFill>
              </a:rPr>
              <a:t>(Gen. 17:1; Rev. 1:8; 19:6)</a:t>
            </a:r>
            <a:endParaRPr lang="en-US" sz="2000" dirty="0">
              <a:solidFill>
                <a:prstClr val="black"/>
              </a:solidFill>
            </a:endParaRPr>
          </a:p>
        </p:txBody>
      </p:sp>
      <p:sp>
        <p:nvSpPr>
          <p:cNvPr id="17" name="TextBox 16"/>
          <p:cNvSpPr txBox="1"/>
          <p:nvPr/>
        </p:nvSpPr>
        <p:spPr>
          <a:xfrm>
            <a:off x="1752600" y="5086290"/>
            <a:ext cx="4046301" cy="400110"/>
          </a:xfrm>
          <a:prstGeom prst="rect">
            <a:avLst/>
          </a:prstGeom>
          <a:noFill/>
        </p:spPr>
        <p:txBody>
          <a:bodyPr wrap="none" rtlCol="0">
            <a:spAutoFit/>
          </a:bodyPr>
          <a:lstStyle/>
          <a:p>
            <a:r>
              <a:rPr lang="en-US" sz="2000" dirty="0" smtClean="0">
                <a:solidFill>
                  <a:prstClr val="black"/>
                </a:solidFill>
              </a:rPr>
              <a:t>(Ps. 90:2; 93:2; Mic. 5:2; Heb. 1:10-12)</a:t>
            </a:r>
            <a:endParaRPr lang="en-US" sz="2000" dirty="0">
              <a:solidFill>
                <a:prstClr val="black"/>
              </a:solidFill>
            </a:endParaRPr>
          </a:p>
        </p:txBody>
      </p:sp>
      <p:sp>
        <p:nvSpPr>
          <p:cNvPr id="18" name="TextBox 17"/>
          <p:cNvSpPr txBox="1"/>
          <p:nvPr/>
        </p:nvSpPr>
        <p:spPr>
          <a:xfrm>
            <a:off x="1752600" y="6076890"/>
            <a:ext cx="2332690" cy="400110"/>
          </a:xfrm>
          <a:prstGeom prst="rect">
            <a:avLst/>
          </a:prstGeom>
          <a:noFill/>
        </p:spPr>
        <p:txBody>
          <a:bodyPr wrap="none" rtlCol="0">
            <a:spAutoFit/>
          </a:bodyPr>
          <a:lstStyle/>
          <a:p>
            <a:r>
              <a:rPr lang="en-US" sz="2000" dirty="0" smtClean="0">
                <a:solidFill>
                  <a:prstClr val="black"/>
                </a:solidFill>
              </a:rPr>
              <a:t>(Jn. 4:24; 1 Tim. 1:17)</a:t>
            </a:r>
            <a:endParaRPr lang="en-US" sz="2000" dirty="0">
              <a:solidFill>
                <a:prstClr val="black"/>
              </a:solidFill>
            </a:endParaRPr>
          </a:p>
        </p:txBody>
      </p:sp>
      <p:sp>
        <p:nvSpPr>
          <p:cNvPr id="19" name="TextBox 18"/>
          <p:cNvSpPr txBox="1"/>
          <p:nvPr/>
        </p:nvSpPr>
        <p:spPr>
          <a:xfrm>
            <a:off x="457200" y="228600"/>
            <a:ext cx="4249881" cy="1323439"/>
          </a:xfrm>
          <a:prstGeom prst="rect">
            <a:avLst/>
          </a:prstGeom>
          <a:noFill/>
        </p:spPr>
        <p:txBody>
          <a:bodyPr wrap="none" rtlCol="0">
            <a:spAutoFit/>
          </a:bodyPr>
          <a:lstStyle/>
          <a:p>
            <a:r>
              <a:rPr lang="en-US" sz="4000" dirty="0" smtClean="0">
                <a:latin typeface="Berlin Sans FB Demi" pitchFamily="34" charset="0"/>
              </a:rPr>
              <a:t>5 Conclusions</a:t>
            </a:r>
            <a:br>
              <a:rPr lang="en-US" sz="4000" dirty="0" smtClean="0">
                <a:latin typeface="Berlin Sans FB Demi" pitchFamily="34" charset="0"/>
              </a:rPr>
            </a:br>
            <a:r>
              <a:rPr lang="en-US" sz="4000" dirty="0" smtClean="0">
                <a:latin typeface="Berlin Sans FB Demi" pitchFamily="34" charset="0"/>
              </a:rPr>
              <a:t>From Information</a:t>
            </a:r>
            <a:endParaRPr lang="en-US" sz="4000" dirty="0">
              <a:latin typeface="Berlin Sans FB Demi" pitchFamily="34" charset="0"/>
            </a:endParaRPr>
          </a:p>
        </p:txBody>
      </p:sp>
    </p:spTree>
    <p:extLst>
      <p:ext uri="{BB962C8B-B14F-4D97-AF65-F5344CB8AC3E}">
        <p14:creationId xmlns:p14="http://schemas.microsoft.com/office/powerpoint/2010/main" val="2998161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cxnSp>
        <p:nvCxnSpPr>
          <p:cNvPr id="14" name="Straight Connector 13"/>
          <p:cNvCxnSpPr/>
          <p:nvPr/>
        </p:nvCxnSpPr>
        <p:spPr>
          <a:xfrm flipV="1">
            <a:off x="1905000" y="2590800"/>
            <a:ext cx="609600" cy="9144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1905000" y="3886200"/>
            <a:ext cx="457200" cy="4572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a:off x="1905000" y="4343400"/>
            <a:ext cx="457200" cy="20574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 name="Straight Connector 6"/>
          <p:cNvCxnSpPr/>
          <p:nvPr/>
        </p:nvCxnSpPr>
        <p:spPr>
          <a:xfrm flipV="1">
            <a:off x="1905000" y="1295400"/>
            <a:ext cx="457200" cy="175260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3184912787"/>
              </p:ext>
            </p:extLst>
          </p:nvPr>
        </p:nvGraphicFramePr>
        <p:xfrm>
          <a:off x="2362200" y="965200"/>
          <a:ext cx="6400800" cy="5769108"/>
        </p:xfrm>
        <a:graphic>
          <a:graphicData uri="http://schemas.openxmlformats.org/drawingml/2006/table">
            <a:tbl>
              <a:tblPr>
                <a:effectLst>
                  <a:outerShdw blurRad="50800" dist="38100" dir="13500000" algn="br" rotWithShape="0">
                    <a:prstClr val="black">
                      <a:alpha val="40000"/>
                    </a:prstClr>
                  </a:outerShdw>
                </a:effectLst>
                <a:tableStyleId>{5940675A-B579-460E-94D1-54222C63F5DA}</a:tableStyleId>
              </a:tblPr>
              <a:tblGrid>
                <a:gridCol w="1725625"/>
                <a:gridCol w="4675175"/>
              </a:tblGrid>
              <a:tr h="787400">
                <a:tc>
                  <a:txBody>
                    <a:bodyPr/>
                    <a:lstStyle/>
                    <a:p>
                      <a:pPr algn="ctr" fontAlgn="t"/>
                      <a:r>
                        <a:rPr lang="en-US" sz="2600" b="1" dirty="0" smtClean="0">
                          <a:solidFill>
                            <a:schemeClr val="accent6"/>
                          </a:solidFill>
                          <a:effectLst/>
                        </a:rPr>
                        <a:t>Purpose</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“I will liken him to a wise man who built his house on the rock…and</a:t>
                      </a:r>
                      <a:r>
                        <a:rPr lang="en-US" sz="2600" baseline="0" dirty="0" smtClean="0">
                          <a:effectLst/>
                        </a:rPr>
                        <a:t> it did not fall…” (Matt. 7:24, 25)</a:t>
                      </a:r>
                      <a:endParaRPr lang="en-US" sz="2600" dirty="0" smtClean="0">
                        <a:effectLst/>
                      </a:endParaRPr>
                    </a:p>
                  </a:txBody>
                  <a:tcPr marL="38356" marR="38356" marT="19178" marB="19178">
                    <a:solidFill>
                      <a:schemeClr val="bg1"/>
                    </a:solidFill>
                  </a:tcPr>
                </a:tc>
              </a:tr>
              <a:tr h="1295400">
                <a:tc>
                  <a:txBody>
                    <a:bodyPr/>
                    <a:lstStyle/>
                    <a:p>
                      <a:pPr algn="ctr" fontAlgn="t"/>
                      <a:r>
                        <a:rPr lang="en-US" sz="2600" b="1" dirty="0" smtClean="0">
                          <a:solidFill>
                            <a:schemeClr val="accent6"/>
                          </a:solidFill>
                          <a:effectLst/>
                        </a:rPr>
                        <a:t>Pragmatics</a:t>
                      </a:r>
                      <a:r>
                        <a:rPr lang="en-US" sz="2600" b="1" baseline="0" dirty="0" smtClean="0">
                          <a:solidFill>
                            <a:schemeClr val="accent6"/>
                          </a:solidFill>
                          <a:effectLst/>
                        </a:rPr>
                        <a:t> (desired action)</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“Therefore whoever hears these sayings of Mine, </a:t>
                      </a:r>
                      <a:r>
                        <a:rPr lang="en-US" sz="2600" u="sng" dirty="0" smtClean="0">
                          <a:effectLst/>
                        </a:rPr>
                        <a:t>and does them</a:t>
                      </a:r>
                      <a:r>
                        <a:rPr lang="en-US" sz="2600" dirty="0" smtClean="0">
                          <a:effectLst/>
                        </a:rPr>
                        <a:t>…” (Matt. 7:24)</a:t>
                      </a:r>
                      <a:endParaRPr lang="en-US" sz="2600" dirty="0" smtClean="0">
                        <a:effectLst/>
                        <a:latin typeface="Verdana"/>
                      </a:endParaRPr>
                    </a:p>
                  </a:txBody>
                  <a:tcPr marL="38356" marR="38356" marT="19178" marB="19178">
                    <a:solidFill>
                      <a:schemeClr val="bg1"/>
                    </a:solidFill>
                  </a:tcPr>
                </a:tc>
              </a:tr>
              <a:tr h="762000">
                <a:tc>
                  <a:txBody>
                    <a:bodyPr/>
                    <a:lstStyle/>
                    <a:p>
                      <a:pPr algn="ctr" fontAlgn="t"/>
                      <a:r>
                        <a:rPr lang="en-US" sz="2600" b="1" dirty="0" smtClean="0">
                          <a:solidFill>
                            <a:schemeClr val="accent6"/>
                          </a:solidFill>
                          <a:effectLst/>
                        </a:rPr>
                        <a:t>Semantics (meaning)</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“And He said to them, ‘Do you not understand this parable? How then will you understand all the parables?’” (Mk. 4:13; cf. Matt. 13:19; Eph.</a:t>
                      </a:r>
                      <a:r>
                        <a:rPr lang="en-US" sz="2600" baseline="0" dirty="0" smtClean="0">
                          <a:effectLst/>
                        </a:rPr>
                        <a:t> 3:4; 5:17</a:t>
                      </a:r>
                      <a:r>
                        <a:rPr lang="en-US" sz="2600" dirty="0" smtClean="0">
                          <a:effectLst/>
                        </a:rPr>
                        <a:t>)</a:t>
                      </a:r>
                      <a:endParaRPr lang="en-US" sz="2600" dirty="0">
                        <a:effectLst/>
                        <a:latin typeface="Verdana"/>
                      </a:endParaRPr>
                    </a:p>
                  </a:txBody>
                  <a:tcPr marL="38356" marR="38356" marT="19178" marB="19178">
                    <a:solidFill>
                      <a:schemeClr val="bg1"/>
                    </a:solidFill>
                  </a:tcPr>
                </a:tc>
              </a:tr>
              <a:tr h="727929">
                <a:tc>
                  <a:txBody>
                    <a:bodyPr/>
                    <a:lstStyle/>
                    <a:p>
                      <a:pPr algn="ctr" fontAlgn="t"/>
                      <a:r>
                        <a:rPr lang="en-US" sz="2600" b="1" dirty="0" err="1" smtClean="0">
                          <a:solidFill>
                            <a:schemeClr val="accent6"/>
                          </a:solidFill>
                          <a:effectLst/>
                        </a:rPr>
                        <a:t>Sytax</a:t>
                      </a:r>
                      <a:r>
                        <a:rPr lang="en-US" sz="2600" b="1" dirty="0" smtClean="0">
                          <a:solidFill>
                            <a:schemeClr val="accent6"/>
                          </a:solidFill>
                          <a:effectLst/>
                        </a:rPr>
                        <a:t> (code)</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“Therefore whoever hears these sayings of Mine…” (Matt. 7:24)</a:t>
                      </a:r>
                      <a:endParaRPr lang="en-US" sz="2600" dirty="0" smtClean="0">
                        <a:effectLst/>
                        <a:latin typeface="Verdana"/>
                      </a:endParaRPr>
                    </a:p>
                  </a:txBody>
                  <a:tcPr marL="38356" marR="38356" marT="19178" marB="19178">
                    <a:solidFill>
                      <a:schemeClr val="bg1"/>
                    </a:solidFill>
                  </a:tcPr>
                </a:tc>
              </a:tr>
            </a:tbl>
          </a:graphicData>
        </a:graphic>
      </p:graphicFrame>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2768600"/>
            <a:ext cx="2433264"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130945"/>
            <a:ext cx="6274475" cy="584775"/>
          </a:xfrm>
          <a:prstGeom prst="rect">
            <a:avLst/>
          </a:prstGeom>
          <a:noFill/>
        </p:spPr>
        <p:txBody>
          <a:bodyPr wrap="none" rtlCol="0">
            <a:spAutoFit/>
          </a:bodyPr>
          <a:lstStyle/>
          <a:p>
            <a:r>
              <a:rPr lang="en-US" sz="3200" dirty="0" smtClean="0"/>
              <a:t>The Gospel &amp; Levels of Information</a:t>
            </a:r>
            <a:endParaRPr lang="en-US" sz="3200" dirty="0"/>
          </a:p>
        </p:txBody>
      </p:sp>
    </p:spTree>
    <p:extLst>
      <p:ext uri="{BB962C8B-B14F-4D97-AF65-F5344CB8AC3E}">
        <p14:creationId xmlns:p14="http://schemas.microsoft.com/office/powerpoint/2010/main" val="3181891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4000" fill="hold" nodeType="clickEffect">
                                  <p:stCondLst>
                                    <p:cond delay="0"/>
                                  </p:stCondLst>
                                  <p:childTnLst>
                                    <p:animClr clrSpc="hsl" dir="cw">
                                      <p:cBhvr override="childStyle">
                                        <p:cTn id="6" dur="2000" fill="hold"/>
                                        <p:tgtEl>
                                          <p:spTgt spid="16"/>
                                        </p:tgtEl>
                                        <p:attrNameLst>
                                          <p:attrName>style.color</p:attrName>
                                        </p:attrNameLst>
                                      </p:cBhvr>
                                      <p:by>
                                        <p:hsl h="7200000" s="0" l="0"/>
                                      </p:by>
                                    </p:animClr>
                                    <p:animClr clrSpc="hsl" dir="cw">
                                      <p:cBhvr>
                                        <p:cTn id="7" dur="2000" fill="hold"/>
                                        <p:tgtEl>
                                          <p:spTgt spid="16"/>
                                        </p:tgtEl>
                                        <p:attrNameLst>
                                          <p:attrName>fillcolor</p:attrName>
                                        </p:attrNameLst>
                                      </p:cBhvr>
                                      <p:by>
                                        <p:hsl h="7200000" s="0" l="0"/>
                                      </p:by>
                                    </p:animClr>
                                    <p:animClr clrSpc="hsl" dir="cw">
                                      <p:cBhvr>
                                        <p:cTn id="8" dur="2000" fill="hold"/>
                                        <p:tgtEl>
                                          <p:spTgt spid="16"/>
                                        </p:tgtEl>
                                        <p:attrNameLst>
                                          <p:attrName>stroke.color</p:attrName>
                                        </p:attrNameLst>
                                      </p:cBhvr>
                                      <p:by>
                                        <p:hsl h="7200000" s="0" l="0"/>
                                      </p:by>
                                    </p:animClr>
                                    <p:set>
                                      <p:cBhvr>
                                        <p:cTn id="9" dur="2000" fill="hold"/>
                                        <p:tgtEl>
                                          <p:spTgt spid="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repeatCount="4000" fill="hold" nodeType="clickEffect">
                                  <p:stCondLst>
                                    <p:cond delay="0"/>
                                  </p:stCondLst>
                                  <p:childTnLst>
                                    <p:animClr clrSpc="hsl" dir="cw">
                                      <p:cBhvr override="childStyle">
                                        <p:cTn id="13" dur="2000" fill="hold"/>
                                        <p:tgtEl>
                                          <p:spTgt spid="15"/>
                                        </p:tgtEl>
                                        <p:attrNameLst>
                                          <p:attrName>style.color</p:attrName>
                                        </p:attrNameLst>
                                      </p:cBhvr>
                                      <p:by>
                                        <p:hsl h="7200000" s="0" l="0"/>
                                      </p:by>
                                    </p:animClr>
                                    <p:animClr clrSpc="hsl" dir="cw">
                                      <p:cBhvr>
                                        <p:cTn id="14" dur="2000" fill="hold"/>
                                        <p:tgtEl>
                                          <p:spTgt spid="15"/>
                                        </p:tgtEl>
                                        <p:attrNameLst>
                                          <p:attrName>fillcolor</p:attrName>
                                        </p:attrNameLst>
                                      </p:cBhvr>
                                      <p:by>
                                        <p:hsl h="7200000" s="0" l="0"/>
                                      </p:by>
                                    </p:animClr>
                                    <p:animClr clrSpc="hsl" dir="cw">
                                      <p:cBhvr>
                                        <p:cTn id="15" dur="2000" fill="hold"/>
                                        <p:tgtEl>
                                          <p:spTgt spid="15"/>
                                        </p:tgtEl>
                                        <p:attrNameLst>
                                          <p:attrName>stroke.color</p:attrName>
                                        </p:attrNameLst>
                                      </p:cBhvr>
                                      <p:by>
                                        <p:hsl h="7200000" s="0" l="0"/>
                                      </p:by>
                                    </p:animClr>
                                    <p:set>
                                      <p:cBhvr>
                                        <p:cTn id="16" dur="2000" fill="hold"/>
                                        <p:tgtEl>
                                          <p:spTgt spid="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repeatCount="4000" fill="hold" nodeType="clickEffect">
                                  <p:stCondLst>
                                    <p:cond delay="0"/>
                                  </p:stCondLst>
                                  <p:childTnLst>
                                    <p:animClr clrSpc="hsl" dir="cw">
                                      <p:cBhvr override="childStyle">
                                        <p:cTn id="20" dur="2000" fill="hold"/>
                                        <p:tgtEl>
                                          <p:spTgt spid="14"/>
                                        </p:tgtEl>
                                        <p:attrNameLst>
                                          <p:attrName>style.color</p:attrName>
                                        </p:attrNameLst>
                                      </p:cBhvr>
                                      <p:by>
                                        <p:hsl h="7200000" s="0" l="0"/>
                                      </p:by>
                                    </p:animClr>
                                    <p:animClr clrSpc="hsl" dir="cw">
                                      <p:cBhvr>
                                        <p:cTn id="21" dur="2000" fill="hold"/>
                                        <p:tgtEl>
                                          <p:spTgt spid="14"/>
                                        </p:tgtEl>
                                        <p:attrNameLst>
                                          <p:attrName>fillcolor</p:attrName>
                                        </p:attrNameLst>
                                      </p:cBhvr>
                                      <p:by>
                                        <p:hsl h="7200000" s="0" l="0"/>
                                      </p:by>
                                    </p:animClr>
                                    <p:animClr clrSpc="hsl" dir="cw">
                                      <p:cBhvr>
                                        <p:cTn id="22" dur="2000" fill="hold"/>
                                        <p:tgtEl>
                                          <p:spTgt spid="14"/>
                                        </p:tgtEl>
                                        <p:attrNameLst>
                                          <p:attrName>stroke.color</p:attrName>
                                        </p:attrNameLst>
                                      </p:cBhvr>
                                      <p:by>
                                        <p:hsl h="7200000" s="0" l="0"/>
                                      </p:by>
                                    </p:animClr>
                                    <p:set>
                                      <p:cBhvr>
                                        <p:cTn id="23" dur="2000" fill="hold"/>
                                        <p:tgtEl>
                                          <p:spTgt spid="1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repeatCount="4000" fill="hold" nodeType="clickEffect">
                                  <p:stCondLst>
                                    <p:cond delay="0"/>
                                  </p:stCondLst>
                                  <p:childTnLst>
                                    <p:animClr clrSpc="hsl" dir="cw">
                                      <p:cBhvr override="childStyle">
                                        <p:cTn id="27" dur="2000" fill="hold"/>
                                        <p:tgtEl>
                                          <p:spTgt spid="7"/>
                                        </p:tgtEl>
                                        <p:attrNameLst>
                                          <p:attrName>style.color</p:attrName>
                                        </p:attrNameLst>
                                      </p:cBhvr>
                                      <p:by>
                                        <p:hsl h="7200000" s="0" l="0"/>
                                      </p:by>
                                    </p:animClr>
                                    <p:animClr clrSpc="hsl" dir="cw">
                                      <p:cBhvr>
                                        <p:cTn id="28" dur="2000" fill="hold"/>
                                        <p:tgtEl>
                                          <p:spTgt spid="7"/>
                                        </p:tgtEl>
                                        <p:attrNameLst>
                                          <p:attrName>fillcolor</p:attrName>
                                        </p:attrNameLst>
                                      </p:cBhvr>
                                      <p:by>
                                        <p:hsl h="7200000" s="0" l="0"/>
                                      </p:by>
                                    </p:animClr>
                                    <p:animClr clrSpc="hsl" dir="cw">
                                      <p:cBhvr>
                                        <p:cTn id="29" dur="2000" fill="hold"/>
                                        <p:tgtEl>
                                          <p:spTgt spid="7"/>
                                        </p:tgtEl>
                                        <p:attrNameLst>
                                          <p:attrName>stroke.color</p:attrName>
                                        </p:attrNameLst>
                                      </p:cBhvr>
                                      <p:by>
                                        <p:hsl h="7200000" s="0" l="0"/>
                                      </p:by>
                                    </p:animClr>
                                    <p:set>
                                      <p:cBhvr>
                                        <p:cTn id="30" dur="2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bg>
      <p:bgRef idx="1002">
        <a:schemeClr val="bg1"/>
      </p:bgRef>
    </p:bg>
    <p:spTree>
      <p:nvGrpSpPr>
        <p:cNvPr id="1" name=""/>
        <p:cNvGrpSpPr/>
        <p:nvPr/>
      </p:nvGrpSpPr>
      <p:grpSpPr>
        <a:xfrm>
          <a:off x="0" y="0"/>
          <a:ext cx="0" cy="0"/>
          <a:chOff x="0" y="0"/>
          <a:chExt cx="0" cy="0"/>
        </a:xfrm>
      </p:grpSpPr>
      <p:cxnSp>
        <p:nvCxnSpPr>
          <p:cNvPr id="10" name="Straight Connector 9"/>
          <p:cNvCxnSpPr/>
          <p:nvPr/>
        </p:nvCxnSpPr>
        <p:spPr>
          <a:xfrm flipV="1">
            <a:off x="1905000" y="1295400"/>
            <a:ext cx="457200" cy="17526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4" name="Straight Connector 13"/>
          <p:cNvCxnSpPr/>
          <p:nvPr/>
        </p:nvCxnSpPr>
        <p:spPr>
          <a:xfrm flipV="1">
            <a:off x="1905000" y="2590800"/>
            <a:ext cx="609600" cy="9144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p:nvCxnSpPr>
        <p:spPr>
          <a:xfrm>
            <a:off x="1905000" y="3886200"/>
            <a:ext cx="457200" cy="45720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6" name="Straight Connector 15"/>
          <p:cNvCxnSpPr/>
          <p:nvPr/>
        </p:nvCxnSpPr>
        <p:spPr>
          <a:xfrm>
            <a:off x="1905000" y="4343400"/>
            <a:ext cx="457200" cy="762000"/>
          </a:xfrm>
          <a:prstGeom prst="line">
            <a:avLst/>
          </a:prstGeom>
          <a:ln w="28575"/>
        </p:spPr>
        <p:style>
          <a:lnRef idx="1">
            <a:schemeClr val="accent6"/>
          </a:lnRef>
          <a:fillRef idx="0">
            <a:schemeClr val="accent6"/>
          </a:fillRef>
          <a:effectRef idx="0">
            <a:schemeClr val="accent6"/>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4265359495"/>
              </p:ext>
            </p:extLst>
          </p:nvPr>
        </p:nvGraphicFramePr>
        <p:xfrm>
          <a:off x="2362200" y="965200"/>
          <a:ext cx="6400800" cy="4976628"/>
        </p:xfrm>
        <a:graphic>
          <a:graphicData uri="http://schemas.openxmlformats.org/drawingml/2006/table">
            <a:tbl>
              <a:tblPr>
                <a:effectLst>
                  <a:outerShdw blurRad="50800" dist="38100" dir="13500000" algn="br" rotWithShape="0">
                    <a:prstClr val="black">
                      <a:alpha val="40000"/>
                    </a:prstClr>
                  </a:outerShdw>
                </a:effectLst>
                <a:tableStyleId>{5940675A-B579-460E-94D1-54222C63F5DA}</a:tableStyleId>
              </a:tblPr>
              <a:tblGrid>
                <a:gridCol w="1725625"/>
                <a:gridCol w="4675175"/>
              </a:tblGrid>
              <a:tr h="787400">
                <a:tc>
                  <a:txBody>
                    <a:bodyPr/>
                    <a:lstStyle/>
                    <a:p>
                      <a:pPr algn="ctr" fontAlgn="t"/>
                      <a:r>
                        <a:rPr lang="en-US" sz="2600" b="1" dirty="0" smtClean="0">
                          <a:solidFill>
                            <a:schemeClr val="accent6"/>
                          </a:solidFill>
                          <a:effectLst/>
                        </a:rPr>
                        <a:t>Purpose</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“…and he went on his way rejoicing” (Acts 8:39; cf. 2:38)</a:t>
                      </a:r>
                    </a:p>
                  </a:txBody>
                  <a:tcPr marL="38356" marR="38356" marT="19178" marB="19178">
                    <a:solidFill>
                      <a:schemeClr val="bg1"/>
                    </a:solidFill>
                  </a:tcPr>
                </a:tc>
              </a:tr>
              <a:tr h="1295400">
                <a:tc>
                  <a:txBody>
                    <a:bodyPr/>
                    <a:lstStyle/>
                    <a:p>
                      <a:pPr algn="ctr" fontAlgn="t"/>
                      <a:r>
                        <a:rPr lang="en-US" sz="2600" b="1" dirty="0" smtClean="0">
                          <a:solidFill>
                            <a:schemeClr val="accent6"/>
                          </a:solidFill>
                          <a:effectLst/>
                        </a:rPr>
                        <a:t>Pragmatics (desired action)</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a:t>
                      </a:r>
                      <a:r>
                        <a:rPr lang="en-US" sz="2600" baseline="0" dirty="0" smtClean="0">
                          <a:effectLst/>
                        </a:rPr>
                        <a:t> ‘</a:t>
                      </a:r>
                      <a:r>
                        <a:rPr lang="en-US" sz="2600" dirty="0" smtClean="0">
                          <a:effectLst/>
                        </a:rPr>
                        <a:t>See, here is water. What hinders me from being baptized?’” (Acts 8:36)</a:t>
                      </a:r>
                      <a:endParaRPr lang="en-US" sz="2600" dirty="0" smtClean="0">
                        <a:effectLst/>
                        <a:latin typeface="Verdana"/>
                      </a:endParaRPr>
                    </a:p>
                  </a:txBody>
                  <a:tcPr marL="38356" marR="38356" marT="19178" marB="19178">
                    <a:solidFill>
                      <a:schemeClr val="bg1"/>
                    </a:solidFill>
                  </a:tcPr>
                </a:tc>
              </a:tr>
              <a:tr h="762000">
                <a:tc>
                  <a:txBody>
                    <a:bodyPr/>
                    <a:lstStyle/>
                    <a:p>
                      <a:pPr algn="ctr" fontAlgn="t"/>
                      <a:r>
                        <a:rPr lang="en-US" sz="2600" b="1" dirty="0" smtClean="0">
                          <a:solidFill>
                            <a:schemeClr val="accent6"/>
                          </a:solidFill>
                          <a:effectLst/>
                        </a:rPr>
                        <a:t>Semantics (meaning)</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rPr>
                        <a:t>“Then Philip opened his mouth, and beginning at this Scripture, preached Jesus to him” (Acts 8:35)</a:t>
                      </a:r>
                      <a:endParaRPr lang="en-US" sz="2600" dirty="0">
                        <a:effectLst/>
                        <a:latin typeface="Verdana"/>
                      </a:endParaRPr>
                    </a:p>
                  </a:txBody>
                  <a:tcPr marL="38356" marR="38356" marT="19178" marB="19178">
                    <a:solidFill>
                      <a:schemeClr val="bg1"/>
                    </a:solidFill>
                  </a:tcPr>
                </a:tc>
              </a:tr>
              <a:tr h="727929">
                <a:tc>
                  <a:txBody>
                    <a:bodyPr/>
                    <a:lstStyle/>
                    <a:p>
                      <a:pPr algn="ctr" fontAlgn="t"/>
                      <a:r>
                        <a:rPr lang="en-US" sz="2600" b="1" dirty="0" smtClean="0">
                          <a:solidFill>
                            <a:schemeClr val="accent6"/>
                          </a:solidFill>
                          <a:effectLst/>
                        </a:rPr>
                        <a:t>Syntax (Code)</a:t>
                      </a:r>
                      <a:endParaRPr lang="en-US" sz="2600" b="1" dirty="0">
                        <a:solidFill>
                          <a:schemeClr val="accent6"/>
                        </a:solidFill>
                        <a:effectLst/>
                        <a:latin typeface="Verdana"/>
                      </a:endParaRPr>
                    </a:p>
                  </a:txBody>
                  <a:tcPr marL="38356" marR="38356" marT="19178" marB="19178">
                    <a:solidFill>
                      <a:schemeClr val="bg1"/>
                    </a:solidFill>
                  </a:tcPr>
                </a:tc>
                <a:tc>
                  <a:txBody>
                    <a:bodyPr/>
                    <a:lstStyle/>
                    <a:p>
                      <a:pPr marL="0" marR="0" indent="0" defTabSz="914400" eaLnBrk="1" fontAlgn="t" latinLnBrk="0" hangingPunct="1">
                        <a:lnSpc>
                          <a:spcPct val="100000"/>
                        </a:lnSpc>
                        <a:spcBef>
                          <a:spcPts val="0"/>
                        </a:spcBef>
                        <a:spcAft>
                          <a:spcPts val="0"/>
                        </a:spcAft>
                        <a:buClrTx/>
                        <a:buSzTx/>
                        <a:buFontTx/>
                        <a:buNone/>
                        <a:tabLst/>
                        <a:defRPr/>
                      </a:pPr>
                      <a:r>
                        <a:rPr lang="en-US" sz="2600" dirty="0" smtClean="0">
                          <a:effectLst/>
                          <a:latin typeface="+mn-lt"/>
                        </a:rPr>
                        <a:t>Reading</a:t>
                      </a:r>
                      <a:r>
                        <a:rPr lang="en-US" sz="2600" baseline="0" dirty="0" smtClean="0">
                          <a:effectLst/>
                          <a:latin typeface="+mn-lt"/>
                        </a:rPr>
                        <a:t> Isaiah but didn’t understand (Acts 8:28, 30-34)</a:t>
                      </a:r>
                      <a:endParaRPr lang="en-US" sz="2600" dirty="0" smtClean="0">
                        <a:effectLst/>
                        <a:latin typeface="Verdana"/>
                      </a:endParaRPr>
                    </a:p>
                    <a:p>
                      <a:pPr fontAlgn="t"/>
                      <a:endParaRPr lang="en-US" sz="2600" dirty="0" smtClean="0">
                        <a:effectLst/>
                      </a:endParaRPr>
                    </a:p>
                  </a:txBody>
                  <a:tcPr marL="38356" marR="38356" marT="19178" marB="19178">
                    <a:solidFill>
                      <a:schemeClr val="bg1"/>
                    </a:solidFill>
                  </a:tcPr>
                </a:tc>
              </a:tr>
            </a:tbl>
          </a:graphicData>
        </a:graphic>
      </p:graphicFrame>
      <p:pic>
        <p:nvPicPr>
          <p:cNvPr id="71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2768600"/>
            <a:ext cx="2433264"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62200" y="130945"/>
            <a:ext cx="6300123" cy="584775"/>
          </a:xfrm>
          <a:prstGeom prst="rect">
            <a:avLst/>
          </a:prstGeom>
          <a:noFill/>
        </p:spPr>
        <p:txBody>
          <a:bodyPr wrap="none" rtlCol="0">
            <a:spAutoFit/>
          </a:bodyPr>
          <a:lstStyle/>
          <a:p>
            <a:r>
              <a:rPr lang="en-US" sz="3200" dirty="0" smtClean="0">
                <a:solidFill>
                  <a:prstClr val="white"/>
                </a:solidFill>
              </a:rPr>
              <a:t>Conversion &amp; Levels of Information</a:t>
            </a:r>
            <a:endParaRPr lang="en-US" sz="3200" dirty="0">
              <a:solidFill>
                <a:prstClr val="white"/>
              </a:solidFill>
            </a:endParaRPr>
          </a:p>
        </p:txBody>
      </p:sp>
    </p:spTree>
    <p:extLst>
      <p:ext uri="{BB962C8B-B14F-4D97-AF65-F5344CB8AC3E}">
        <p14:creationId xmlns:p14="http://schemas.microsoft.com/office/powerpoint/2010/main" val="2088021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Atheist?</a:t>
            </a:r>
            <a:endParaRPr lang="en-US" dirty="0"/>
          </a:p>
        </p:txBody>
      </p:sp>
      <p:sp>
        <p:nvSpPr>
          <p:cNvPr id="3" name="Content Placeholder 2"/>
          <p:cNvSpPr>
            <a:spLocks noGrp="1"/>
          </p:cNvSpPr>
          <p:nvPr>
            <p:ph idx="1"/>
          </p:nvPr>
        </p:nvSpPr>
        <p:spPr>
          <a:xfrm>
            <a:off x="457200" y="1752600"/>
            <a:ext cx="4953000" cy="4953000"/>
          </a:xfrm>
          <a:solidFill>
            <a:schemeClr val="bg2">
              <a:lumMod val="25000"/>
            </a:schemeClr>
          </a:solidFill>
        </p:spPr>
        <p:txBody>
          <a:bodyPr>
            <a:noAutofit/>
          </a:bodyPr>
          <a:lstStyle/>
          <a:p>
            <a:pPr marL="457200" indent="-457200"/>
            <a:r>
              <a:rPr lang="en-US" sz="3200" dirty="0" smtClean="0">
                <a:solidFill>
                  <a:schemeClr val="bg2"/>
                </a:solidFill>
              </a:rPr>
              <a:t>Originally understood as those who lived without God, the godless</a:t>
            </a:r>
          </a:p>
          <a:p>
            <a:pPr marL="457200" indent="-457200"/>
            <a:r>
              <a:rPr lang="en-US" sz="3200" dirty="0" smtClean="0">
                <a:solidFill>
                  <a:schemeClr val="bg2"/>
                </a:solidFill>
              </a:rPr>
              <a:t>Not knowing or worshipping God</a:t>
            </a:r>
          </a:p>
          <a:p>
            <a:pPr marL="457200" indent="-457200"/>
            <a:r>
              <a:rPr lang="en-US" sz="3200" dirty="0" smtClean="0">
                <a:solidFill>
                  <a:schemeClr val="bg2"/>
                </a:solidFill>
              </a:rPr>
              <a:t>Deny the existence of Deity</a:t>
            </a:r>
          </a:p>
          <a:p>
            <a:pPr marL="457200" indent="-457200"/>
            <a:r>
              <a:rPr lang="en-US" sz="3200" dirty="0" smtClean="0">
                <a:solidFill>
                  <a:schemeClr val="bg2"/>
                </a:solidFill>
              </a:rPr>
              <a:t>Incorrectly used today by some as “lack of belief in God”</a:t>
            </a:r>
          </a:p>
        </p:txBody>
      </p:sp>
      <p:pic>
        <p:nvPicPr>
          <p:cNvPr id="3074" name="Picture 2" descr="https://upload.wikimedia.org/wikipedia/commons/b/ba/Ephesians_2%2C12_-_Greek_athe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93108"/>
            <a:ext cx="3048000" cy="128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96946" y="1873984"/>
            <a:ext cx="2236511" cy="646331"/>
          </a:xfrm>
          <a:prstGeom prst="rect">
            <a:avLst/>
          </a:prstGeom>
        </p:spPr>
        <p:txBody>
          <a:bodyPr wrap="none">
            <a:spAutoFit/>
          </a:bodyPr>
          <a:lstStyle/>
          <a:p>
            <a:pPr algn="ctr"/>
            <a:r>
              <a:rPr lang="en-US" sz="3600" i="1" dirty="0">
                <a:solidFill>
                  <a:prstClr val="black"/>
                </a:solidFill>
              </a:rPr>
              <a:t> “atheists”</a:t>
            </a:r>
          </a:p>
        </p:txBody>
      </p:sp>
      <p:sp>
        <p:nvSpPr>
          <p:cNvPr id="7" name="TextBox 6"/>
          <p:cNvSpPr txBox="1"/>
          <p:nvPr/>
        </p:nvSpPr>
        <p:spPr>
          <a:xfrm>
            <a:off x="5791200" y="4122618"/>
            <a:ext cx="3048000" cy="1631216"/>
          </a:xfrm>
          <a:prstGeom prst="rect">
            <a:avLst/>
          </a:prstGeom>
          <a:noFill/>
        </p:spPr>
        <p:txBody>
          <a:bodyPr wrap="square" rtlCol="0">
            <a:spAutoFit/>
          </a:bodyPr>
          <a:lstStyle/>
          <a:p>
            <a:pPr algn="ctr"/>
            <a:r>
              <a:rPr lang="en-US" sz="2000" dirty="0" smtClean="0"/>
              <a:t>The Greek word α</a:t>
            </a:r>
            <a:r>
              <a:rPr lang="en-US" sz="2000" dirty="0" err="1" smtClean="0"/>
              <a:t>θεοι</a:t>
            </a:r>
            <a:r>
              <a:rPr lang="en-US" sz="2000" dirty="0" smtClean="0"/>
              <a:t> (</a:t>
            </a:r>
            <a:r>
              <a:rPr lang="en-US" sz="2000" dirty="0" err="1" smtClean="0"/>
              <a:t>atheoi</a:t>
            </a:r>
            <a:r>
              <a:rPr lang="en-US" sz="2000" dirty="0" smtClean="0"/>
              <a:t>), as it appears on Papyrus </a:t>
            </a:r>
            <a:r>
              <a:rPr lang="en-US" sz="2000" baseline="30000" dirty="0" smtClean="0"/>
              <a:t>46</a:t>
            </a:r>
            <a:r>
              <a:rPr lang="en-US" sz="2000" dirty="0" smtClean="0"/>
              <a:t> in Paul’s epistle to the Ephesians 2:12 </a:t>
            </a:r>
            <a:br>
              <a:rPr lang="en-US" sz="2000" dirty="0" smtClean="0"/>
            </a:br>
            <a:r>
              <a:rPr lang="en-US" sz="2000" dirty="0" smtClean="0"/>
              <a:t>(c. 175-225 AD)</a:t>
            </a:r>
            <a:endParaRPr lang="en-US" sz="2000" dirty="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494" y="3842940"/>
            <a:ext cx="633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5715000" y="4904313"/>
            <a:ext cx="3124200" cy="1731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685800" y="4191000"/>
            <a:ext cx="8229600" cy="1935163"/>
          </a:xfrm>
        </p:spPr>
        <p:txBody>
          <a:bodyPr>
            <a:normAutofit/>
          </a:bodyPr>
          <a:lstStyle/>
          <a:p>
            <a:pPr indent="0" algn="r">
              <a:buNone/>
            </a:pPr>
            <a:r>
              <a:rPr lang="en-US" sz="3600" b="1" dirty="0" smtClean="0">
                <a:ln w="12700">
                  <a:solidFill>
                    <a:schemeClr val="tx1"/>
                  </a:solidFill>
                  <a:prstDash val="solid"/>
                </a:ln>
                <a:solidFill>
                  <a:srgbClr val="C00000"/>
                </a:solidFill>
                <a:effectLst>
                  <a:outerShdw blurRad="41275" dist="20320" dir="1800000" algn="tl" rotWithShape="0">
                    <a:srgbClr val="000000">
                      <a:alpha val="40000"/>
                    </a:srgbClr>
                  </a:outerShdw>
                </a:effectLst>
              </a:rPr>
              <a:t>Acts 14:15</a:t>
            </a:r>
            <a:endParaRPr lang="en-US" sz="3600" b="1" dirty="0">
              <a:ln w="12700">
                <a:solidFill>
                  <a:schemeClr val="tx1"/>
                </a:solidFill>
                <a:prstDash val="solid"/>
              </a:ln>
              <a:solidFill>
                <a:srgbClr val="C00000"/>
              </a:solidFill>
              <a:effectLst>
                <a:outerShdw blurRad="41275" dist="20320" dir="1800000" algn="tl" rotWithShape="0">
                  <a:srgbClr val="000000">
                    <a:alpha val="40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100763419"/>
              </p:ext>
            </p:extLst>
          </p:nvPr>
        </p:nvGraphicFramePr>
        <p:xfrm>
          <a:off x="660400" y="685800"/>
          <a:ext cx="8153400" cy="3505200"/>
        </p:xfrm>
        <a:graphic>
          <a:graphicData uri="http://schemas.openxmlformats.org/drawingml/2006/table">
            <a:tbl>
              <a:tblPr firstRow="1" bandRow="1">
                <a:tableStyleId>{5C22544A-7EE6-4342-B048-85BDC9FD1C3A}</a:tableStyleId>
              </a:tblPr>
              <a:tblGrid>
                <a:gridCol w="1223010"/>
                <a:gridCol w="6930390"/>
              </a:tblGrid>
              <a:tr h="2641600">
                <a:tc>
                  <a:txBody>
                    <a:bodyPr/>
                    <a:lstStyle/>
                    <a:p>
                      <a:r>
                        <a:rPr lang="en-US" sz="13800" dirty="0" smtClean="0"/>
                        <a:t>A</a:t>
                      </a:r>
                      <a:endParaRPr lang="en-US" sz="13800" dirty="0"/>
                    </a:p>
                  </a:txBody>
                  <a:tcPr/>
                </a:tc>
                <a:tc>
                  <a:txBody>
                    <a:bodyPr/>
                    <a:lstStyle/>
                    <a:p>
                      <a:r>
                        <a:rPr lang="en-US" sz="3200" dirty="0" err="1" smtClean="0"/>
                        <a:t>nd</a:t>
                      </a:r>
                      <a:r>
                        <a:rPr lang="en-US" sz="3200" dirty="0" smtClean="0"/>
                        <a:t> saying, "Men, why are you doing these things? We also are men with the same nature as you, and preach to you that you should turn from these useless things </a:t>
                      </a:r>
                      <a:r>
                        <a:rPr lang="en-US" sz="3200" u="sng" dirty="0" smtClean="0"/>
                        <a:t>to the living God</a:t>
                      </a:r>
                      <a:r>
                        <a:rPr lang="en-US" sz="3200" dirty="0" smtClean="0"/>
                        <a:t>, who made the heaven, the earth, the sea, and all things that are in them,</a:t>
                      </a:r>
                      <a:endParaRPr lang="en-US" sz="3200" dirty="0"/>
                    </a:p>
                  </a:txBody>
                  <a:tcPr/>
                </a:tc>
              </a:tr>
            </a:tbl>
          </a:graphicData>
        </a:graphic>
      </p:graphicFrame>
    </p:spTree>
    <p:extLst>
      <p:ext uri="{BB962C8B-B14F-4D97-AF65-F5344CB8AC3E}">
        <p14:creationId xmlns:p14="http://schemas.microsoft.com/office/powerpoint/2010/main" val="3996187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6172200"/>
            <a:ext cx="8229600" cy="944563"/>
          </a:xfrm>
        </p:spPr>
        <p:txBody>
          <a:bodyPr>
            <a:normAutofit/>
          </a:bodyPr>
          <a:lstStyle/>
          <a:p>
            <a:pPr indent="0" algn="r">
              <a:buNone/>
            </a:pPr>
            <a:r>
              <a:rPr lang="en-US" sz="3600" b="1" dirty="0" smtClean="0">
                <a:ln w="12700">
                  <a:solidFill>
                    <a:schemeClr val="tx1"/>
                  </a:solidFill>
                  <a:prstDash val="solid"/>
                </a:ln>
                <a:solidFill>
                  <a:srgbClr val="C00000"/>
                </a:solidFill>
                <a:effectLst>
                  <a:outerShdw blurRad="41275" dist="20320" dir="1800000" algn="tl" rotWithShape="0">
                    <a:srgbClr val="000000">
                      <a:alpha val="40000"/>
                    </a:srgbClr>
                  </a:outerShdw>
                </a:effectLst>
              </a:rPr>
              <a:t>Acts 17:25-27</a:t>
            </a:r>
            <a:endParaRPr lang="en-US" sz="3600" b="1" dirty="0">
              <a:ln w="12700">
                <a:solidFill>
                  <a:schemeClr val="tx1"/>
                </a:solidFill>
                <a:prstDash val="solid"/>
              </a:ln>
              <a:solidFill>
                <a:srgbClr val="C00000"/>
              </a:solidFill>
              <a:effectLst>
                <a:outerShdw blurRad="41275" dist="20320" dir="1800000" algn="tl" rotWithShape="0">
                  <a:srgbClr val="000000">
                    <a:alpha val="40000"/>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09239142"/>
              </p:ext>
            </p:extLst>
          </p:nvPr>
        </p:nvGraphicFramePr>
        <p:xfrm>
          <a:off x="660400" y="685800"/>
          <a:ext cx="8153400" cy="5455920"/>
        </p:xfrm>
        <a:graphic>
          <a:graphicData uri="http://schemas.openxmlformats.org/drawingml/2006/table">
            <a:tbl>
              <a:tblPr firstRow="1" bandRow="1">
                <a:tableStyleId>{5C22544A-7EE6-4342-B048-85BDC9FD1C3A}</a:tableStyleId>
              </a:tblPr>
              <a:tblGrid>
                <a:gridCol w="1223010"/>
                <a:gridCol w="6930390"/>
              </a:tblGrid>
              <a:tr h="2641600">
                <a:tc>
                  <a:txBody>
                    <a:bodyPr/>
                    <a:lstStyle/>
                    <a:p>
                      <a:r>
                        <a:rPr lang="en-US" sz="13800" dirty="0" smtClean="0"/>
                        <a:t>N</a:t>
                      </a:r>
                      <a:endParaRPr lang="en-US" sz="13800" dirty="0"/>
                    </a:p>
                  </a:txBody>
                  <a:tcPr/>
                </a:tc>
                <a:tc>
                  <a:txBody>
                    <a:bodyPr/>
                    <a:lstStyle/>
                    <a:p>
                      <a:r>
                        <a:rPr lang="en-US" sz="3200" dirty="0" smtClean="0"/>
                        <a:t>or is He worshiped with men’s hands, as though He needed anything, </a:t>
                      </a:r>
                      <a:r>
                        <a:rPr lang="en-US" sz="3200" u="sng" dirty="0" smtClean="0"/>
                        <a:t>since He gives to all life, breath, and all things</a:t>
                      </a:r>
                      <a:r>
                        <a:rPr lang="en-US" sz="3200" dirty="0" smtClean="0"/>
                        <a:t>.</a:t>
                      </a:r>
                    </a:p>
                    <a:p>
                      <a:r>
                        <a:rPr lang="en-US" sz="3200" baseline="30000" dirty="0" smtClean="0"/>
                        <a:t>26</a:t>
                      </a:r>
                      <a:r>
                        <a:rPr lang="en-US" sz="3200" baseline="0" dirty="0" smtClean="0"/>
                        <a:t> </a:t>
                      </a:r>
                      <a:r>
                        <a:rPr lang="en-US" sz="3200" dirty="0" smtClean="0"/>
                        <a:t>"And He has made from one blood every nation of men to dwell on all the face of the earth, and has determined their </a:t>
                      </a:r>
                      <a:r>
                        <a:rPr lang="en-US" sz="3200" dirty="0" err="1" smtClean="0"/>
                        <a:t>preappointed</a:t>
                      </a:r>
                      <a:r>
                        <a:rPr lang="en-US" sz="3200" dirty="0" smtClean="0"/>
                        <a:t> times and the boundaries of their dwellings,</a:t>
                      </a:r>
                    </a:p>
                    <a:p>
                      <a:r>
                        <a:rPr lang="en-US" sz="3200" baseline="30000" dirty="0" smtClean="0"/>
                        <a:t>27</a:t>
                      </a:r>
                      <a:r>
                        <a:rPr lang="en-US" sz="3200" dirty="0" smtClean="0"/>
                        <a:t>  "so that they should seek the Lord, in the hope that they might </a:t>
                      </a:r>
                      <a:endParaRPr lang="en-US" sz="3200" dirty="0"/>
                    </a:p>
                  </a:txBody>
                  <a:tcPr/>
                </a:tc>
              </a:tr>
            </a:tbl>
          </a:graphicData>
        </a:graphic>
      </p:graphicFrame>
    </p:spTree>
    <p:extLst>
      <p:ext uri="{BB962C8B-B14F-4D97-AF65-F5344CB8AC3E}">
        <p14:creationId xmlns:p14="http://schemas.microsoft.com/office/powerpoint/2010/main" val="110321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Bible’s Argument For God!</a:t>
            </a:r>
            <a:endParaRPr lang="en-US" dirty="0"/>
          </a:p>
        </p:txBody>
      </p:sp>
      <p:sp>
        <p:nvSpPr>
          <p:cNvPr id="3" name="Content Placeholder 2"/>
          <p:cNvSpPr>
            <a:spLocks noGrp="1"/>
          </p:cNvSpPr>
          <p:nvPr>
            <p:ph idx="1"/>
          </p:nvPr>
        </p:nvSpPr>
        <p:spPr/>
        <p:txBody>
          <a:bodyPr/>
          <a:lstStyle/>
          <a:p>
            <a:pPr marL="240030" indent="-514350">
              <a:buFont typeface="+mj-lt"/>
              <a:buAutoNum type="arabicPeriod"/>
            </a:pPr>
            <a:r>
              <a:rPr lang="en-US" dirty="0" smtClean="0"/>
              <a:t>From Prophecy (Dan. 2:28)</a:t>
            </a:r>
          </a:p>
          <a:p>
            <a:pPr marL="240030" indent="-514350">
              <a:buFont typeface="+mj-lt"/>
              <a:buAutoNum type="arabicPeriod"/>
            </a:pPr>
            <a:r>
              <a:rPr lang="en-US" dirty="0"/>
              <a:t>From Creation – the heavens (Ps. 19:1)</a:t>
            </a:r>
          </a:p>
          <a:p>
            <a:pPr marL="240030" indent="-514350">
              <a:buFont typeface="+mj-lt"/>
              <a:buAutoNum type="arabicPeriod"/>
            </a:pPr>
            <a:r>
              <a:rPr lang="en-US" dirty="0" smtClean="0"/>
              <a:t>From </a:t>
            </a:r>
            <a:r>
              <a:rPr lang="en-US" dirty="0"/>
              <a:t>the things made – on earth (Rom. 1:20)</a:t>
            </a:r>
          </a:p>
          <a:p>
            <a:pPr marL="240030" indent="-514350">
              <a:buFont typeface="+mj-lt"/>
              <a:buAutoNum type="arabicPeriod"/>
            </a:pPr>
            <a:r>
              <a:rPr lang="en-US" dirty="0" smtClean="0"/>
              <a:t>From Jesus Coming To Earth</a:t>
            </a:r>
          </a:p>
          <a:p>
            <a:pPr marL="797814" lvl="1" indent="-514350"/>
            <a:r>
              <a:rPr lang="en-US" dirty="0" smtClean="0"/>
              <a:t>If Jesus is God, then God is!</a:t>
            </a:r>
            <a:endParaRPr lang="en-US" dirty="0"/>
          </a:p>
        </p:txBody>
      </p:sp>
    </p:spTree>
    <p:extLst>
      <p:ext uri="{BB962C8B-B14F-4D97-AF65-F5344CB8AC3E}">
        <p14:creationId xmlns:p14="http://schemas.microsoft.com/office/powerpoint/2010/main" val="3417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Atheist?</a:t>
            </a:r>
            <a:endParaRPr lang="en-US" dirty="0"/>
          </a:p>
        </p:txBody>
      </p:sp>
      <p:pic>
        <p:nvPicPr>
          <p:cNvPr id="3074" name="Picture 2" descr="https://upload.wikimedia.org/wikipedia/commons/b/ba/Ephesians_2%2C12_-_Greek_athe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93108"/>
            <a:ext cx="3048000" cy="1285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96946" y="1873984"/>
            <a:ext cx="2236511" cy="646331"/>
          </a:xfrm>
          <a:prstGeom prst="rect">
            <a:avLst/>
          </a:prstGeom>
        </p:spPr>
        <p:txBody>
          <a:bodyPr wrap="none">
            <a:spAutoFit/>
          </a:bodyPr>
          <a:lstStyle/>
          <a:p>
            <a:pPr algn="ctr"/>
            <a:r>
              <a:rPr lang="en-US" sz="3600" i="1" dirty="0">
                <a:solidFill>
                  <a:prstClr val="black"/>
                </a:solidFill>
              </a:rPr>
              <a:t> “atheists”</a:t>
            </a:r>
          </a:p>
        </p:txBody>
      </p:sp>
      <p:sp>
        <p:nvSpPr>
          <p:cNvPr id="5" name="TextBox 4"/>
          <p:cNvSpPr txBox="1"/>
          <p:nvPr/>
        </p:nvSpPr>
        <p:spPr>
          <a:xfrm>
            <a:off x="5791200" y="4007584"/>
            <a:ext cx="3048000" cy="1631216"/>
          </a:xfrm>
          <a:prstGeom prst="rect">
            <a:avLst/>
          </a:prstGeom>
          <a:noFill/>
        </p:spPr>
        <p:txBody>
          <a:bodyPr wrap="square" rtlCol="0">
            <a:spAutoFit/>
          </a:bodyPr>
          <a:lstStyle/>
          <a:p>
            <a:pPr algn="ctr"/>
            <a:r>
              <a:rPr lang="en-US" sz="2000" dirty="0">
                <a:solidFill>
                  <a:prstClr val="black"/>
                </a:solidFill>
              </a:rPr>
              <a:t>The Greek word α</a:t>
            </a:r>
            <a:r>
              <a:rPr lang="en-US" sz="2000" dirty="0" err="1">
                <a:solidFill>
                  <a:prstClr val="black"/>
                </a:solidFill>
              </a:rPr>
              <a:t>θεοι</a:t>
            </a:r>
            <a:r>
              <a:rPr lang="en-US" sz="2000" dirty="0">
                <a:solidFill>
                  <a:prstClr val="black"/>
                </a:solidFill>
              </a:rPr>
              <a:t> (</a:t>
            </a:r>
            <a:r>
              <a:rPr lang="en-US" sz="2000" dirty="0" err="1">
                <a:solidFill>
                  <a:prstClr val="black"/>
                </a:solidFill>
              </a:rPr>
              <a:t>atheoi</a:t>
            </a:r>
            <a:r>
              <a:rPr lang="en-US" sz="2000" dirty="0">
                <a:solidFill>
                  <a:prstClr val="black"/>
                </a:solidFill>
              </a:rPr>
              <a:t>), as it appears on Papyrus 46 in Paul’s epistle to the Ephesians 2:12 (c. 175-225 AD)</a:t>
            </a:r>
          </a:p>
        </p:txBody>
      </p:sp>
      <p:pic>
        <p:nvPicPr>
          <p:cNvPr id="8" name="Picture 2" descr="C:\Users\Steven\AppData\Local\Microsoft\Windows\Temporary Internet Files\Content.IE5\WCLR0ZP7\MP900448334[1].jpg"/>
          <p:cNvPicPr>
            <a:picLocks noChangeAspect="1" noChangeArrowheads="1"/>
          </p:cNvPicPr>
          <p:nvPr/>
        </p:nvPicPr>
        <p:blipFill rotWithShape="1">
          <a:blip r:embed="rId4">
            <a:extLst>
              <a:ext uri="{28A0092B-C50C-407E-A947-70E740481C1C}">
                <a14:useLocalDpi xmlns:a14="http://schemas.microsoft.com/office/drawing/2010/main" val="0"/>
              </a:ext>
            </a:extLst>
          </a:blip>
          <a:srcRect l="8260" t="21852" r="9651"/>
          <a:stretch/>
        </p:blipFill>
        <p:spPr bwMode="auto">
          <a:xfrm>
            <a:off x="5441950" y="1327884"/>
            <a:ext cx="3746501" cy="53594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3" idx="2"/>
          </p:cNvCxnSpPr>
          <p:nvPr/>
        </p:nvCxnSpPr>
        <p:spPr>
          <a:xfrm>
            <a:off x="2933700" y="4343400"/>
            <a:ext cx="3263246" cy="479792"/>
          </a:xfrm>
          <a:prstGeom prst="straightConnector1">
            <a:avLst/>
          </a:prstGeom>
          <a:ln w="762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752600"/>
            <a:ext cx="4953000" cy="2590800"/>
          </a:xfrm>
          <a:solidFill>
            <a:schemeClr val="bg2">
              <a:lumMod val="25000"/>
            </a:schemeClr>
          </a:solidFill>
        </p:spPr>
        <p:txBody>
          <a:bodyPr>
            <a:normAutofit/>
          </a:bodyPr>
          <a:lstStyle/>
          <a:p>
            <a:pPr marL="457200" indent="-457200">
              <a:buClr>
                <a:schemeClr val="accent6">
                  <a:lumMod val="75000"/>
                </a:schemeClr>
              </a:buClr>
            </a:pPr>
            <a:r>
              <a:rPr lang="en-US" sz="4000" dirty="0" smtClean="0">
                <a:solidFill>
                  <a:schemeClr val="bg2"/>
                </a:solidFill>
              </a:rPr>
              <a:t>Incorrectly as “lack of belief in God”</a:t>
            </a:r>
          </a:p>
          <a:p>
            <a:pPr marL="1014984" lvl="1" indent="-457200">
              <a:buClr>
                <a:schemeClr val="tx1"/>
              </a:buClr>
            </a:pPr>
            <a:r>
              <a:rPr lang="en-US" sz="3200" dirty="0" smtClean="0">
                <a:solidFill>
                  <a:schemeClr val="bg2"/>
                </a:solidFill>
              </a:rPr>
              <a:t>Is this a group of atheists?</a:t>
            </a:r>
          </a:p>
        </p:txBody>
      </p:sp>
    </p:spTree>
    <p:extLst>
      <p:ext uri="{BB962C8B-B14F-4D97-AF65-F5344CB8AC3E}">
        <p14:creationId xmlns:p14="http://schemas.microsoft.com/office/powerpoint/2010/main" val="555449359"/>
      </p:ext>
    </p:extLst>
  </p:cSld>
  <p:clrMapOvr>
    <a:masterClrMapping/>
  </p:clrMapOvr>
  <p:transition spd="slow">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Misunderstanding Faith</a:t>
            </a:r>
            <a:endParaRPr lang="en-US" dirty="0"/>
          </a:p>
        </p:txBody>
      </p:sp>
      <p:sp>
        <p:nvSpPr>
          <p:cNvPr id="3" name="Content Placeholder 2"/>
          <p:cNvSpPr>
            <a:spLocks noGrp="1"/>
          </p:cNvSpPr>
          <p:nvPr>
            <p:ph idx="1"/>
          </p:nvPr>
        </p:nvSpPr>
        <p:spPr/>
        <p:txBody>
          <a:bodyPr>
            <a:normAutofit/>
          </a:bodyPr>
          <a:lstStyle/>
          <a:p>
            <a:pPr marL="457200" indent="-457200"/>
            <a:r>
              <a:rPr lang="en-US" sz="3200" spc="300" dirty="0" smtClean="0">
                <a:latin typeface="Arial Black" pitchFamily="34" charset="0"/>
              </a:rPr>
              <a:t>FALSELY ASSERTED: </a:t>
            </a:r>
            <a:r>
              <a:rPr lang="en-US" sz="3200" b="1" dirty="0" smtClean="0"/>
              <a:t>“Anything </a:t>
            </a:r>
            <a:r>
              <a:rPr lang="en-US" sz="3200" b="1" dirty="0"/>
              <a:t>can be proven by ‘faith’ so ‘faith’ is futile in proving anything</a:t>
            </a:r>
            <a:r>
              <a:rPr lang="en-US" sz="3200" b="1" dirty="0" smtClean="0"/>
              <a:t>.”</a:t>
            </a:r>
          </a:p>
          <a:p>
            <a:pPr lvl="1">
              <a:buFont typeface="Wingdings" pitchFamily="2" charset="2"/>
              <a:buChar char="Ø"/>
            </a:pPr>
            <a:r>
              <a:rPr lang="en-US" sz="2800" b="1" dirty="0"/>
              <a:t>The </a:t>
            </a:r>
            <a:r>
              <a:rPr lang="en-US" sz="2800" b="1" dirty="0" smtClean="0">
                <a:solidFill>
                  <a:schemeClr val="accent6">
                    <a:lumMod val="75000"/>
                  </a:schemeClr>
                </a:solidFill>
              </a:rPr>
              <a:t>“proof” </a:t>
            </a:r>
            <a:r>
              <a:rPr lang="en-US" sz="2800" b="1" dirty="0"/>
              <a:t>of a good business venture is not simply because </a:t>
            </a:r>
            <a:r>
              <a:rPr lang="en-US" sz="2800" b="1" dirty="0" smtClean="0"/>
              <a:t>it is believed to be good</a:t>
            </a:r>
          </a:p>
          <a:p>
            <a:pPr lvl="1">
              <a:buFont typeface="Wingdings" pitchFamily="2" charset="2"/>
              <a:buChar char="Ø"/>
            </a:pPr>
            <a:r>
              <a:rPr lang="en-US" sz="2800" b="1" dirty="0" smtClean="0"/>
              <a:t>The </a:t>
            </a:r>
            <a:r>
              <a:rPr lang="en-US" sz="2800" b="1" dirty="0" smtClean="0">
                <a:solidFill>
                  <a:schemeClr val="accent6">
                    <a:lumMod val="75000"/>
                  </a:schemeClr>
                </a:solidFill>
              </a:rPr>
              <a:t>“proof” </a:t>
            </a:r>
            <a:r>
              <a:rPr lang="en-US" sz="2800" b="1" dirty="0" smtClean="0"/>
              <a:t>that there is a God is not simply because it is believed there is a God</a:t>
            </a:r>
          </a:p>
        </p:txBody>
      </p:sp>
    </p:spTree>
    <p:extLst>
      <p:ext uri="{BB962C8B-B14F-4D97-AF65-F5344CB8AC3E}">
        <p14:creationId xmlns:p14="http://schemas.microsoft.com/office/powerpoint/2010/main" val="3430807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p:nvPr/>
        </p:nvSpPr>
        <p:spPr>
          <a:xfrm rot="10800000">
            <a:off x="6754536" y="2473569"/>
            <a:ext cx="713064" cy="762000"/>
          </a:xfrm>
          <a:prstGeom prst="downArrow">
            <a:avLst/>
          </a:prstGeom>
          <a:solidFill>
            <a:schemeClr val="bg1"/>
          </a:solid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87256" y="3260394"/>
            <a:ext cx="4296369"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spc="300" dirty="0"/>
              <a:t>s</a:t>
            </a:r>
            <a:r>
              <a:rPr lang="en-US" sz="3200" spc="300" dirty="0" smtClean="0"/>
              <a:t>ubstance/evidence</a:t>
            </a:r>
            <a:endParaRPr lang="en-US" sz="3200" spc="300" dirty="0"/>
          </a:p>
        </p:txBody>
      </p:sp>
      <p:sp>
        <p:nvSpPr>
          <p:cNvPr id="5" name="Rectangle 4"/>
          <p:cNvSpPr/>
          <p:nvPr/>
        </p:nvSpPr>
        <p:spPr>
          <a:xfrm>
            <a:off x="4567078" y="5530334"/>
            <a:ext cx="437491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pPr algn="ctr"/>
            <a:r>
              <a:rPr lang="en-US" sz="3200" dirty="0" smtClean="0"/>
              <a:t>most certain confidence</a:t>
            </a:r>
            <a:endParaRPr lang="en-US" sz="3200" dirty="0"/>
          </a:p>
        </p:txBody>
      </p:sp>
      <p:sp>
        <p:nvSpPr>
          <p:cNvPr id="2" name="Title 1"/>
          <p:cNvSpPr>
            <a:spLocks noGrp="1"/>
          </p:cNvSpPr>
          <p:nvPr>
            <p:ph type="title"/>
          </p:nvPr>
        </p:nvSpPr>
        <p:spPr/>
        <p:txBody>
          <a:bodyPr/>
          <a:lstStyle/>
          <a:p>
            <a:r>
              <a:rPr lang="en-US" dirty="0" smtClean="0"/>
              <a:t>Nature of Faith</a:t>
            </a:r>
            <a:endParaRPr lang="en-US" dirty="0"/>
          </a:p>
        </p:txBody>
      </p:sp>
      <p:sp>
        <p:nvSpPr>
          <p:cNvPr id="3" name="Content Placeholder 2"/>
          <p:cNvSpPr>
            <a:spLocks noGrp="1"/>
          </p:cNvSpPr>
          <p:nvPr>
            <p:ph idx="1"/>
          </p:nvPr>
        </p:nvSpPr>
        <p:spPr>
          <a:xfrm>
            <a:off x="457200" y="1524000"/>
            <a:ext cx="4114800" cy="2971800"/>
          </a:xfrm>
        </p:spPr>
        <p:style>
          <a:lnRef idx="2">
            <a:schemeClr val="dk1">
              <a:shade val="50000"/>
            </a:schemeClr>
          </a:lnRef>
          <a:fillRef idx="1">
            <a:schemeClr val="dk1"/>
          </a:fillRef>
          <a:effectRef idx="0">
            <a:schemeClr val="dk1"/>
          </a:effectRef>
          <a:fontRef idx="minor">
            <a:schemeClr val="lt1"/>
          </a:fontRef>
        </p:style>
        <p:txBody>
          <a:bodyPr>
            <a:normAutofit/>
          </a:bodyPr>
          <a:lstStyle/>
          <a:p>
            <a:pPr indent="0" algn="ctr">
              <a:buNone/>
            </a:pPr>
            <a:r>
              <a:rPr lang="en-US" sz="3600" dirty="0" smtClean="0"/>
              <a:t>“Now </a:t>
            </a:r>
            <a:r>
              <a:rPr lang="en-US" sz="3600" dirty="0"/>
              <a:t>faith is the </a:t>
            </a:r>
            <a:r>
              <a:rPr lang="en-US"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substance</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dirty="0"/>
              <a:t>of things hoped for, the </a:t>
            </a:r>
            <a:r>
              <a:rPr lang="en-US" sz="36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evidence</a:t>
            </a: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dirty="0"/>
              <a:t>of things not </a:t>
            </a:r>
            <a:r>
              <a:rPr lang="en-US" sz="3600" dirty="0" smtClean="0"/>
              <a:t>seen” (Heb. 11:1)</a:t>
            </a:r>
            <a:endParaRPr lang="en-US" sz="3600" dirty="0"/>
          </a:p>
        </p:txBody>
      </p:sp>
      <p:sp>
        <p:nvSpPr>
          <p:cNvPr id="4" name="Content Placeholder 2"/>
          <p:cNvSpPr txBox="1">
            <a:spLocks/>
          </p:cNvSpPr>
          <p:nvPr/>
        </p:nvSpPr>
        <p:spPr>
          <a:xfrm>
            <a:off x="457200" y="4572000"/>
            <a:ext cx="4114800" cy="22860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45720" rIns="45720">
            <a:normAutofit/>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dk1"/>
                </a:solidFill>
                <a:latin typeface="+mn-lt"/>
                <a:ea typeface="+mn-ea"/>
                <a:cs typeface="+mn-cs"/>
              </a:defRPr>
            </a:lvl1pPr>
            <a:lvl2pPr marL="557784" indent="-228600" algn="l" eaLnBrk="1" hangingPunct="1">
              <a:buClr>
                <a:schemeClr val="tx2"/>
              </a:buClr>
              <a:buFont typeface="Wingdings 2" pitchFamily="18" charset="2"/>
              <a:buChar char=""/>
              <a:defRPr sz="2200">
                <a:solidFill>
                  <a:schemeClr val="dk1"/>
                </a:solidFill>
                <a:latin typeface="+mn-lt"/>
                <a:ea typeface="+mn-ea"/>
                <a:cs typeface="+mn-cs"/>
              </a:defRPr>
            </a:lvl2pPr>
            <a:lvl3pPr marL="813816" indent="-228600" algn="l" eaLnBrk="1" hangingPunct="1">
              <a:buClr>
                <a:schemeClr val="accent1"/>
              </a:buClr>
              <a:buFont typeface="Wingdings 2" pitchFamily="18" charset="2"/>
              <a:buChar char=""/>
              <a:defRPr sz="2000">
                <a:solidFill>
                  <a:schemeClr val="dk1"/>
                </a:solidFill>
                <a:latin typeface="+mn-lt"/>
                <a:ea typeface="+mn-ea"/>
                <a:cs typeface="+mn-cs"/>
              </a:defRPr>
            </a:lvl3pPr>
            <a:lvl4pPr marL="1069848" indent="-228600" algn="l" eaLnBrk="1" hangingPunct="1">
              <a:buClr>
                <a:schemeClr val="tx2"/>
              </a:buClr>
              <a:buFont typeface="Wingdings 2" pitchFamily="18" charset="2"/>
              <a:buChar char=""/>
              <a:defRPr sz="1800">
                <a:solidFill>
                  <a:schemeClr val="dk1"/>
                </a:solidFill>
                <a:latin typeface="+mn-lt"/>
                <a:ea typeface="+mn-ea"/>
                <a:cs typeface="+mn-cs"/>
              </a:defRPr>
            </a:lvl4pPr>
            <a:lvl5pPr marL="1316736" indent="-228600" algn="l" eaLnBrk="1" hangingPunct="1">
              <a:buClr>
                <a:schemeClr val="accent1"/>
              </a:buClr>
              <a:buFont typeface="Wingdings 2" pitchFamily="18" charset="2"/>
              <a:buChar char=""/>
              <a:defRPr sz="1800">
                <a:solidFill>
                  <a:schemeClr val="dk1"/>
                </a:solidFill>
                <a:latin typeface="+mn-lt"/>
                <a:ea typeface="+mn-ea"/>
                <a:cs typeface="+mn-cs"/>
              </a:defRPr>
            </a:lvl5pPr>
            <a:lvl6pPr marL="1572768" indent="-228600" algn="l" eaLnBrk="1" hangingPunct="1">
              <a:buClr>
                <a:schemeClr val="tx2"/>
              </a:buClr>
              <a:buFont typeface="Wingdings 2" pitchFamily="18" charset="2"/>
              <a:buChar char=""/>
              <a:defRPr lang="en-US" sz="1600" baseline="0" smtClean="0">
                <a:solidFill>
                  <a:schemeClr val="dk1"/>
                </a:solidFill>
                <a:latin typeface="+mn-lt"/>
                <a:ea typeface="+mn-ea"/>
                <a:cs typeface="+mn-cs"/>
              </a:defRPr>
            </a:lvl6pPr>
            <a:lvl7pPr marL="1819656" indent="-228600" algn="l" eaLnBrk="1" hangingPunct="1">
              <a:buClr>
                <a:schemeClr val="accent1"/>
              </a:buClr>
              <a:buFont typeface="Wingdings 2" pitchFamily="18" charset="2"/>
              <a:buChar char=""/>
              <a:defRPr lang="en-US" sz="1600" baseline="0" smtClean="0">
                <a:solidFill>
                  <a:schemeClr val="dk1"/>
                </a:solidFill>
                <a:latin typeface="+mn-lt"/>
                <a:ea typeface="+mn-ea"/>
                <a:cs typeface="+mn-cs"/>
              </a:defRPr>
            </a:lvl7pPr>
            <a:lvl8pPr marL="2066544" indent="-228600" algn="l" eaLnBrk="1" hangingPunct="1">
              <a:buClr>
                <a:schemeClr val="tx2"/>
              </a:buClr>
              <a:buFont typeface="Wingdings 2" pitchFamily="18" charset="2"/>
              <a:buChar char=""/>
              <a:defRPr sz="1600" baseline="0">
                <a:solidFill>
                  <a:schemeClr val="dk1"/>
                </a:solidFill>
                <a:latin typeface="+mn-lt"/>
                <a:ea typeface="+mn-ea"/>
                <a:cs typeface="+mn-cs"/>
              </a:defRPr>
            </a:lvl8pPr>
            <a:lvl9pPr marL="2313432" indent="-228600" algn="l" eaLnBrk="1" hangingPunct="1">
              <a:buClr>
                <a:schemeClr val="accent1"/>
              </a:buClr>
              <a:buFont typeface="Wingdings 2" pitchFamily="18" charset="2"/>
              <a:buChar char=""/>
              <a:defRPr sz="1400" baseline="0">
                <a:solidFill>
                  <a:schemeClr val="dk1"/>
                </a:solidFill>
                <a:latin typeface="+mn-lt"/>
                <a:ea typeface="+mn-ea"/>
                <a:cs typeface="+mn-cs"/>
              </a:defRPr>
            </a:lvl9pPr>
          </a:lstStyle>
          <a:p>
            <a:pPr indent="0" algn="ctr">
              <a:buNone/>
            </a:pPr>
            <a:r>
              <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rPr>
              <a:t>“let us draw near with a true heart in full assurance of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faith…” (Heb. 10:22)</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6184259" y="1799492"/>
            <a:ext cx="1875835" cy="646331"/>
          </a:xfrm>
          <a:prstGeom prst="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3600" spc="600" dirty="0" smtClean="0">
                <a:solidFill>
                  <a:sysClr val="windowText" lastClr="000000"/>
                </a:solidFill>
                <a:latin typeface="Berlin Sans FB Demi" pitchFamily="34" charset="0"/>
              </a:rPr>
              <a:t>FAITH</a:t>
            </a:r>
            <a:endParaRPr lang="en-US" sz="3600" spc="600" dirty="0">
              <a:solidFill>
                <a:sysClr val="windowText" lastClr="000000"/>
              </a:solidFill>
              <a:latin typeface="Berlin Sans FB Demi" pitchFamily="34" charset="0"/>
            </a:endParaRPr>
          </a:p>
        </p:txBody>
      </p:sp>
      <p:sp>
        <p:nvSpPr>
          <p:cNvPr id="9" name="TextBox 8"/>
          <p:cNvSpPr txBox="1"/>
          <p:nvPr/>
        </p:nvSpPr>
        <p:spPr>
          <a:xfrm>
            <a:off x="4572000" y="3856892"/>
            <a:ext cx="4314001"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spc="600" dirty="0" smtClean="0">
                <a:ln>
                  <a:solidFill>
                    <a:sysClr val="windowText" lastClr="000000"/>
                  </a:solidFill>
                </a:ln>
                <a:solidFill>
                  <a:schemeClr val="accent3"/>
                </a:solidFill>
                <a:latin typeface="Arial Black" pitchFamily="34" charset="0"/>
              </a:rPr>
              <a:t>THE UNSEEN</a:t>
            </a:r>
            <a:endParaRPr lang="en-US" sz="3600" b="1" spc="600" dirty="0">
              <a:ln>
                <a:solidFill>
                  <a:sysClr val="windowText" lastClr="000000"/>
                </a:solidFill>
              </a:ln>
              <a:solidFill>
                <a:schemeClr val="accent3"/>
              </a:solidFill>
              <a:latin typeface="Arial Black" pitchFamily="34" charset="0"/>
            </a:endParaRPr>
          </a:p>
        </p:txBody>
      </p:sp>
    </p:spTree>
    <p:extLst>
      <p:ext uri="{BB962C8B-B14F-4D97-AF65-F5344CB8AC3E}">
        <p14:creationId xmlns:p14="http://schemas.microsoft.com/office/powerpoint/2010/main" val="52513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ppt_x</p:attrName>
                                        </p:attrNameLst>
                                      </p:cBhvr>
                                      <p:tavLst>
                                        <p:tav tm="0">
                                          <p:val>
                                            <p:strVal val="#ppt_x-#ppt_w*1.125000"/>
                                          </p:val>
                                        </p:tav>
                                        <p:tav tm="100000">
                                          <p:val>
                                            <p:strVal val="#ppt_x"/>
                                          </p:val>
                                        </p:tav>
                                      </p:tavLst>
                                    </p:anim>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bg/>
                                          </p:spTgt>
                                        </p:tgtEl>
                                        <p:attrNameLst>
                                          <p:attrName>style.visibility</p:attrName>
                                        </p:attrNameLst>
                                      </p:cBhvr>
                                      <p:to>
                                        <p:strVal val="visible"/>
                                      </p:to>
                                    </p:set>
                                    <p:animEffect transition="in" filter="wipe(down)">
                                      <p:cBhvr>
                                        <p:cTn id="22" dur="580">
                                          <p:stCondLst>
                                            <p:cond delay="0"/>
                                          </p:stCondLst>
                                        </p:cTn>
                                        <p:tgtEl>
                                          <p:spTgt spid="3">
                                            <p:bg/>
                                          </p:spTgt>
                                        </p:tgtEl>
                                      </p:cBhvr>
                                    </p:animEffect>
                                    <p:anim calcmode="lin" valueType="num">
                                      <p:cBhvr>
                                        <p:cTn id="23"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bg/>
                                          </p:spTgt>
                                        </p:tgtEl>
                                      </p:cBhvr>
                                      <p:to x="100000" y="60000"/>
                                    </p:animScale>
                                    <p:animScale>
                                      <p:cBhvr>
                                        <p:cTn id="29" dur="166" decel="50000">
                                          <p:stCondLst>
                                            <p:cond delay="676"/>
                                          </p:stCondLst>
                                        </p:cTn>
                                        <p:tgtEl>
                                          <p:spTgt spid="3">
                                            <p:bg/>
                                          </p:spTgt>
                                        </p:tgtEl>
                                      </p:cBhvr>
                                      <p:to x="100000" y="100000"/>
                                    </p:animScale>
                                    <p:animScale>
                                      <p:cBhvr>
                                        <p:cTn id="30" dur="26">
                                          <p:stCondLst>
                                            <p:cond delay="1312"/>
                                          </p:stCondLst>
                                        </p:cTn>
                                        <p:tgtEl>
                                          <p:spTgt spid="3">
                                            <p:bg/>
                                          </p:spTgt>
                                        </p:tgtEl>
                                      </p:cBhvr>
                                      <p:to x="100000" y="80000"/>
                                    </p:animScale>
                                    <p:animScale>
                                      <p:cBhvr>
                                        <p:cTn id="31" dur="166" decel="50000">
                                          <p:stCondLst>
                                            <p:cond delay="1338"/>
                                          </p:stCondLst>
                                        </p:cTn>
                                        <p:tgtEl>
                                          <p:spTgt spid="3">
                                            <p:bg/>
                                          </p:spTgt>
                                        </p:tgtEl>
                                      </p:cBhvr>
                                      <p:to x="100000" y="100000"/>
                                    </p:animScale>
                                    <p:animScale>
                                      <p:cBhvr>
                                        <p:cTn id="32" dur="26">
                                          <p:stCondLst>
                                            <p:cond delay="1642"/>
                                          </p:stCondLst>
                                        </p:cTn>
                                        <p:tgtEl>
                                          <p:spTgt spid="3">
                                            <p:bg/>
                                          </p:spTgt>
                                        </p:tgtEl>
                                      </p:cBhvr>
                                      <p:to x="100000" y="90000"/>
                                    </p:animScale>
                                    <p:animScale>
                                      <p:cBhvr>
                                        <p:cTn id="33" dur="166" decel="50000">
                                          <p:stCondLst>
                                            <p:cond delay="1668"/>
                                          </p:stCondLst>
                                        </p:cTn>
                                        <p:tgtEl>
                                          <p:spTgt spid="3">
                                            <p:bg/>
                                          </p:spTgt>
                                        </p:tgtEl>
                                      </p:cBhvr>
                                      <p:to x="100000" y="100000"/>
                                    </p:animScale>
                                    <p:animScale>
                                      <p:cBhvr>
                                        <p:cTn id="34" dur="26">
                                          <p:stCondLst>
                                            <p:cond delay="1808"/>
                                          </p:stCondLst>
                                        </p:cTn>
                                        <p:tgtEl>
                                          <p:spTgt spid="3">
                                            <p:bg/>
                                          </p:spTgt>
                                        </p:tgtEl>
                                      </p:cBhvr>
                                      <p:to x="100000" y="95000"/>
                                    </p:animScale>
                                    <p:animScale>
                                      <p:cBhvr>
                                        <p:cTn id="35" dur="166" decel="50000">
                                          <p:stCondLst>
                                            <p:cond delay="1834"/>
                                          </p:stCondLst>
                                        </p:cTn>
                                        <p:tgtEl>
                                          <p:spTgt spid="3">
                                            <p:bg/>
                                          </p:spTgt>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wipe(down)">
                                      <p:cBhvr>
                                        <p:cTn id="38" dur="580">
                                          <p:stCondLst>
                                            <p:cond delay="0"/>
                                          </p:stCondLst>
                                        </p:cTn>
                                        <p:tgtEl>
                                          <p:spTgt spid="3">
                                            <p:txEl>
                                              <p:pRg st="0" end="0"/>
                                            </p:txEl>
                                          </p:spTgt>
                                        </p:tgtEl>
                                      </p:cBhvr>
                                    </p:animEffect>
                                    <p:anim calcmode="lin" valueType="num">
                                      <p:cBhvr>
                                        <p:cTn id="39"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0" end="0"/>
                                            </p:txEl>
                                          </p:spTgt>
                                        </p:tgtEl>
                                      </p:cBhvr>
                                      <p:to x="100000" y="60000"/>
                                    </p:animScale>
                                    <p:animScale>
                                      <p:cBhvr>
                                        <p:cTn id="45" dur="166" decel="50000">
                                          <p:stCondLst>
                                            <p:cond delay="676"/>
                                          </p:stCondLst>
                                        </p:cTn>
                                        <p:tgtEl>
                                          <p:spTgt spid="3">
                                            <p:txEl>
                                              <p:pRg st="0" end="0"/>
                                            </p:txEl>
                                          </p:spTgt>
                                        </p:tgtEl>
                                      </p:cBhvr>
                                      <p:to x="100000" y="100000"/>
                                    </p:animScale>
                                    <p:animScale>
                                      <p:cBhvr>
                                        <p:cTn id="46" dur="26">
                                          <p:stCondLst>
                                            <p:cond delay="1312"/>
                                          </p:stCondLst>
                                        </p:cTn>
                                        <p:tgtEl>
                                          <p:spTgt spid="3">
                                            <p:txEl>
                                              <p:pRg st="0" end="0"/>
                                            </p:txEl>
                                          </p:spTgt>
                                        </p:tgtEl>
                                      </p:cBhvr>
                                      <p:to x="100000" y="80000"/>
                                    </p:animScale>
                                    <p:animScale>
                                      <p:cBhvr>
                                        <p:cTn id="47" dur="166" decel="50000">
                                          <p:stCondLst>
                                            <p:cond delay="1338"/>
                                          </p:stCondLst>
                                        </p:cTn>
                                        <p:tgtEl>
                                          <p:spTgt spid="3">
                                            <p:txEl>
                                              <p:pRg st="0" end="0"/>
                                            </p:txEl>
                                          </p:spTgt>
                                        </p:tgtEl>
                                      </p:cBhvr>
                                      <p:to x="100000" y="100000"/>
                                    </p:animScale>
                                    <p:animScale>
                                      <p:cBhvr>
                                        <p:cTn id="48" dur="26">
                                          <p:stCondLst>
                                            <p:cond delay="1642"/>
                                          </p:stCondLst>
                                        </p:cTn>
                                        <p:tgtEl>
                                          <p:spTgt spid="3">
                                            <p:txEl>
                                              <p:pRg st="0" end="0"/>
                                            </p:txEl>
                                          </p:spTgt>
                                        </p:tgtEl>
                                      </p:cBhvr>
                                      <p:to x="100000" y="90000"/>
                                    </p:animScale>
                                    <p:animScale>
                                      <p:cBhvr>
                                        <p:cTn id="49" dur="166" decel="50000">
                                          <p:stCondLst>
                                            <p:cond delay="1668"/>
                                          </p:stCondLst>
                                        </p:cTn>
                                        <p:tgtEl>
                                          <p:spTgt spid="3">
                                            <p:txEl>
                                              <p:pRg st="0" end="0"/>
                                            </p:txEl>
                                          </p:spTgt>
                                        </p:tgtEl>
                                      </p:cBhvr>
                                      <p:to x="100000" y="100000"/>
                                    </p:animScale>
                                    <p:animScale>
                                      <p:cBhvr>
                                        <p:cTn id="50" dur="26">
                                          <p:stCondLst>
                                            <p:cond delay="1808"/>
                                          </p:stCondLst>
                                        </p:cTn>
                                        <p:tgtEl>
                                          <p:spTgt spid="3">
                                            <p:txEl>
                                              <p:pRg st="0" end="0"/>
                                            </p:txEl>
                                          </p:spTgt>
                                        </p:tgtEl>
                                      </p:cBhvr>
                                      <p:to x="100000" y="95000"/>
                                    </p:animScale>
                                    <p:animScale>
                                      <p:cBhvr>
                                        <p:cTn id="51" dur="166" decel="50000">
                                          <p:stCondLst>
                                            <p:cond delay="1834"/>
                                          </p:stCondLst>
                                        </p:cTn>
                                        <p:tgtEl>
                                          <p:spTgt spid="3">
                                            <p:txEl>
                                              <p:pRg st="0" end="0"/>
                                            </p:txEl>
                                          </p:spTgt>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p:tgtEl>
                                          <p:spTgt spid="6"/>
                                        </p:tgtEl>
                                        <p:attrNameLst>
                                          <p:attrName>ppt_x</p:attrName>
                                        </p:attrNameLst>
                                      </p:cBhvr>
                                      <p:tavLst>
                                        <p:tav tm="0">
                                          <p:val>
                                            <p:strVal val="#ppt_x-#ppt_w*1.125000"/>
                                          </p:val>
                                        </p:tav>
                                        <p:tav tm="100000">
                                          <p:val>
                                            <p:strVal val="#ppt_x"/>
                                          </p:val>
                                        </p:tav>
                                      </p:tavLst>
                                    </p:anim>
                                    <p:animEffect transition="in" filter="wipe(right)">
                                      <p:cBhvr>
                                        <p:cTn id="57" dur="500"/>
                                        <p:tgtEl>
                                          <p:spTgt spid="6"/>
                                        </p:tgtEl>
                                      </p:cBhvr>
                                    </p:animEffect>
                                  </p:childTnLst>
                                </p:cTn>
                              </p:par>
                            </p:childTnLst>
                          </p:cTn>
                        </p:par>
                        <p:par>
                          <p:cTn id="58" fill="hold">
                            <p:stCondLst>
                              <p:cond delay="500"/>
                            </p:stCondLst>
                            <p:childTnLst>
                              <p:par>
                                <p:cTn id="59" presetID="12" presetClass="entr" presetSubtype="1"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p:tgtEl>
                                          <p:spTgt spid="9"/>
                                        </p:tgtEl>
                                        <p:attrNameLst>
                                          <p:attrName>ppt_y</p:attrName>
                                        </p:attrNameLst>
                                      </p:cBhvr>
                                      <p:tavLst>
                                        <p:tav tm="0">
                                          <p:val>
                                            <p:strVal val="#ppt_y-#ppt_h*1.125000"/>
                                          </p:val>
                                        </p:tav>
                                        <p:tav tm="100000">
                                          <p:val>
                                            <p:strVal val="#ppt_y"/>
                                          </p:val>
                                        </p:tav>
                                      </p:tavLst>
                                    </p:anim>
                                    <p:animEffect transition="in" filter="wipe(down)">
                                      <p:cBhvr>
                                        <p:cTn id="62" dur="500"/>
                                        <p:tgtEl>
                                          <p:spTgt spid="9"/>
                                        </p:tgtEl>
                                      </p:cBhvr>
                                    </p:animEffect>
                                  </p:childTnLst>
                                </p:cTn>
                              </p:par>
                            </p:childTnLst>
                          </p:cTn>
                        </p:par>
                        <p:par>
                          <p:cTn id="63" fill="hold">
                            <p:stCondLst>
                              <p:cond delay="1000"/>
                            </p:stCondLst>
                            <p:childTnLst>
                              <p:par>
                                <p:cTn id="64" presetID="12" presetClass="entr" presetSubtype="4"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p:tgtEl>
                                          <p:spTgt spid="7"/>
                                        </p:tgtEl>
                                        <p:attrNameLst>
                                          <p:attrName>ppt_y</p:attrName>
                                        </p:attrNameLst>
                                      </p:cBhvr>
                                      <p:tavLst>
                                        <p:tav tm="0">
                                          <p:val>
                                            <p:strVal val="#ppt_y+#ppt_h*1.125000"/>
                                          </p:val>
                                        </p:tav>
                                        <p:tav tm="100000">
                                          <p:val>
                                            <p:strVal val="#ppt_y"/>
                                          </p:val>
                                        </p:tav>
                                      </p:tavLst>
                                    </p:anim>
                                    <p:animEffect transition="in" filter="wipe(up)">
                                      <p:cBhvr>
                                        <p:cTn id="67" dur="500"/>
                                        <p:tgtEl>
                                          <p:spTgt spid="7"/>
                                        </p:tgtEl>
                                      </p:cBhvr>
                                    </p:animEffect>
                                  </p:childTnLst>
                                </p:cTn>
                              </p:par>
                            </p:childTnLst>
                          </p:cTn>
                        </p:par>
                        <p:par>
                          <p:cTn id="68" fill="hold">
                            <p:stCondLst>
                              <p:cond delay="1500"/>
                            </p:stCondLst>
                            <p:childTnLst>
                              <p:par>
                                <p:cTn id="69" presetID="22" presetClass="entr" presetSubtype="4"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3" grpId="0" uiExpand="1" build="p" animBg="1"/>
      <p:bldP spid="4"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latin typeface="Aharoni" pitchFamily="2" charset="-79"/>
                <a:cs typeface="Aharoni" pitchFamily="2" charset="-79"/>
              </a:rPr>
              <a:t>Evidence &amp; Faith</a:t>
            </a:r>
            <a:endParaRPr lang="en-US" sz="3600" dirty="0">
              <a:effectLst>
                <a:outerShdw blurRad="38100" dist="38100" dir="2700000" algn="tl">
                  <a:srgbClr val="000000">
                    <a:alpha val="43137"/>
                  </a:srgbClr>
                </a:outerShdw>
              </a:effectLst>
              <a:latin typeface="Aharoni" pitchFamily="2" charset="-79"/>
              <a:cs typeface="Aharoni" pitchFamily="2" charset="-79"/>
            </a:endParaRP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lvl="2"/>
            <a:r>
              <a:rPr lang="en-US" sz="2400" dirty="0" smtClean="0"/>
              <a:t>“but </a:t>
            </a:r>
            <a:r>
              <a:rPr lang="en-US" sz="2400" dirty="0"/>
              <a:t>if I do, though you do not believe Me, </a:t>
            </a:r>
            <a:r>
              <a:rPr lang="en-US" sz="2400" b="1" dirty="0"/>
              <a:t>believe the works</a:t>
            </a:r>
            <a:r>
              <a:rPr lang="en-US" sz="2400" dirty="0"/>
              <a:t>, that you may know and believe that the Father is in Me, and I in </a:t>
            </a:r>
            <a:r>
              <a:rPr lang="en-US" sz="2400" dirty="0" smtClean="0"/>
              <a:t>Him” (Jn. 10:38)</a:t>
            </a:r>
            <a:endParaRPr lang="en-US" sz="2400" dirty="0"/>
          </a:p>
        </p:txBody>
      </p:sp>
      <p:graphicFrame>
        <p:nvGraphicFramePr>
          <p:cNvPr id="4" name="Diagram 3"/>
          <p:cNvGraphicFramePr/>
          <p:nvPr>
            <p:extLst>
              <p:ext uri="{D42A27DB-BD31-4B8C-83A1-F6EECF244321}">
                <p14:modId xmlns:p14="http://schemas.microsoft.com/office/powerpoint/2010/main" val="1396195719"/>
              </p:ext>
            </p:extLst>
          </p:nvPr>
        </p:nvGraphicFramePr>
        <p:xfrm>
          <a:off x="762000" y="3048000"/>
          <a:ext cx="78486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Steven\AppData\Local\Microsoft\Windows\Temporary Internet Files\Content.IE5\WCLR0ZP7\MP90038554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4114800"/>
            <a:ext cx="1524000" cy="21336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571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2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1_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5005</TotalTime>
  <Words>3859</Words>
  <Application>Microsoft Office PowerPoint</Application>
  <PresentationFormat>On-screen Show (4:3)</PresentationFormat>
  <Paragraphs>417</Paragraphs>
  <Slides>52</Slides>
  <Notes>23</Notes>
  <HiddenSlides>7</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52</vt:i4>
      </vt:variant>
    </vt:vector>
  </HeadingPairs>
  <TitlesOfParts>
    <vt:vector size="72" baseType="lpstr">
      <vt:lpstr>Arial</vt:lpstr>
      <vt:lpstr>Adobe Garamond Pro Bold</vt:lpstr>
      <vt:lpstr>Bauhaus 93</vt:lpstr>
      <vt:lpstr>Wingdings</vt:lpstr>
      <vt:lpstr>Arial Black</vt:lpstr>
      <vt:lpstr>Berlin Sans FB Demi</vt:lpstr>
      <vt:lpstr>Verdana</vt:lpstr>
      <vt:lpstr>Calibri</vt:lpstr>
      <vt:lpstr>Aharoni</vt:lpstr>
      <vt:lpstr>Arial Rounded MT Bold</vt:lpstr>
      <vt:lpstr>Candara</vt:lpstr>
      <vt:lpstr>Wingdings 2</vt:lpstr>
      <vt:lpstr>Arial Narrow</vt:lpstr>
      <vt:lpstr>Cambria Math</vt:lpstr>
      <vt:lpstr>Human</vt:lpstr>
      <vt:lpstr>Horizon</vt:lpstr>
      <vt:lpstr>Office Theme</vt:lpstr>
      <vt:lpstr>1_Horizon</vt:lpstr>
      <vt:lpstr>2_Horizon</vt:lpstr>
      <vt:lpstr>1_Human</vt:lpstr>
      <vt:lpstr>PowerPoint Presentation</vt:lpstr>
      <vt:lpstr>PowerPoint Presentation</vt:lpstr>
      <vt:lpstr>FAITH?</vt:lpstr>
      <vt:lpstr>What Is An Atheist?</vt:lpstr>
      <vt:lpstr>What Is An Atheist?</vt:lpstr>
      <vt:lpstr>What Is An Atheist?</vt:lpstr>
      <vt:lpstr>Misunderstanding Faith</vt:lpstr>
      <vt:lpstr>Nature of Faith</vt:lpstr>
      <vt:lpstr>Evidence &amp; Faith</vt:lpstr>
      <vt:lpstr>Evidence &amp; Faith</vt:lpstr>
      <vt:lpstr>Evidence &amp; Faith</vt:lpstr>
      <vt:lpstr>Scientism</vt:lpstr>
      <vt:lpstr>Seeing the Unseen</vt:lpstr>
      <vt:lpstr>Do You Believe In George Washington?</vt:lpstr>
      <vt:lpstr>Do You Believe in Mount Rushmore?</vt:lpstr>
      <vt:lpstr>Is</vt:lpstr>
      <vt:lpstr>The Bible’s Argument For God!</vt:lpstr>
      <vt:lpstr>Daniel (2:28)</vt:lpstr>
      <vt:lpstr>The Kingdoms In Daniel</vt:lpstr>
      <vt:lpstr>PowerPoint Presentation</vt:lpstr>
      <vt:lpstr>Crucifixion of Messiah</vt:lpstr>
      <vt:lpstr>The Bible’s Argument For God!</vt:lpstr>
      <vt:lpstr>Life, Law &amp; Order</vt:lpstr>
      <vt:lpstr>Life, Law &amp; Order</vt:lpstr>
      <vt:lpstr>Some Parameters Scientists Say Are needed for Complex Life to Exist</vt:lpstr>
      <vt:lpstr>What is the Chance?</vt:lpstr>
      <vt:lpstr>The Bible’s Argument For God!</vt:lpstr>
      <vt:lpstr>Life Is Something Made</vt:lpstr>
      <vt:lpstr>Explanation of Life</vt:lpstr>
      <vt:lpstr>Information</vt:lpstr>
      <vt:lpstr>Information</vt:lpstr>
      <vt:lpstr>The Levels Of Information</vt:lpstr>
      <vt:lpstr>The Levels Of Information</vt:lpstr>
      <vt:lpstr>The Levels Of Information</vt:lpstr>
      <vt:lpstr>The Levels Of Information</vt:lpstr>
      <vt:lpstr>No Information; No Life!</vt:lpstr>
      <vt:lpstr>PowerPoint Presentation</vt:lpstr>
      <vt:lpstr>Dr. Werner Gitt</vt:lpstr>
      <vt:lpstr>No Information; No Life!</vt:lpstr>
      <vt:lpstr>Not Information</vt:lpstr>
      <vt:lpstr>PowerPoint Presentation</vt:lpstr>
      <vt:lpstr>PowerPoint Presentation</vt:lpstr>
      <vt:lpstr>Romans 1</vt:lpstr>
      <vt:lpstr>Some Laws Of Information In Nature</vt:lpstr>
      <vt:lpstr>The Sender</vt:lpstr>
      <vt:lpstr>The Sender</vt:lpstr>
      <vt:lpstr>The Sender</vt:lpstr>
      <vt:lpstr>PowerPoint Presentation</vt:lpstr>
      <vt:lpstr>PowerPoint Presentation</vt:lpstr>
      <vt:lpstr>PowerPoint Presentation</vt:lpstr>
      <vt:lpstr>PowerPoint Presentation</vt:lpstr>
      <vt:lpstr>The Bible’s Argument For God!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God?</dc:title>
  <dc:creator>Steven</dc:creator>
  <cp:lastModifiedBy>Steven J. Wallace</cp:lastModifiedBy>
  <cp:revision>111</cp:revision>
  <dcterms:created xsi:type="dcterms:W3CDTF">2013-06-04T17:57:04Z</dcterms:created>
  <dcterms:modified xsi:type="dcterms:W3CDTF">2013-06-28T19:32:29Z</dcterms:modified>
</cp:coreProperties>
</file>