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699B"/>
    <a:srgbClr val="0066FF"/>
    <a:srgbClr val="3772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7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E43D-36B5-448D-A1F4-1D034D4575F4}" type="datetimeFigureOut">
              <a:rPr lang="en-US" smtClean="0"/>
              <a:t>6/30/13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50F-5477-41F7-B251-89FE0E3C88C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E43D-36B5-448D-A1F4-1D034D4575F4}" type="datetimeFigureOut">
              <a:rPr lang="en-US" smtClean="0"/>
              <a:t>6/30/13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50F-5477-41F7-B251-89FE0E3C8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E43D-36B5-448D-A1F4-1D034D4575F4}" type="datetimeFigureOut">
              <a:rPr lang="en-US" smtClean="0"/>
              <a:t>6/30/13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50F-5477-41F7-B251-89FE0E3C8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E43D-36B5-448D-A1F4-1D034D4575F4}" type="datetimeFigureOut">
              <a:rPr lang="en-US" smtClean="0"/>
              <a:t>6/30/13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50F-5477-41F7-B251-89FE0E3C88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E43D-36B5-448D-A1F4-1D034D4575F4}" type="datetimeFigureOut">
              <a:rPr lang="en-US" smtClean="0"/>
              <a:t>6/30/13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50F-5477-41F7-B251-89FE0E3C8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E43D-36B5-448D-A1F4-1D034D4575F4}" type="datetimeFigureOut">
              <a:rPr lang="en-US" smtClean="0"/>
              <a:t>6/30/13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50F-5477-41F7-B251-89FE0E3C8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E43D-36B5-448D-A1F4-1D034D4575F4}" type="datetimeFigureOut">
              <a:rPr lang="en-US" smtClean="0"/>
              <a:t>6/30/13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50F-5477-41F7-B251-89FE0E3C8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E43D-36B5-448D-A1F4-1D034D4575F4}" type="datetimeFigureOut">
              <a:rPr lang="en-US" smtClean="0"/>
              <a:t>6/30/13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50F-5477-41F7-B251-89FE0E3C8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E43D-36B5-448D-A1F4-1D034D4575F4}" type="datetimeFigureOut">
              <a:rPr lang="en-US" smtClean="0"/>
              <a:t>6/30/13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50F-5477-41F7-B251-89FE0E3C8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E43D-36B5-448D-A1F4-1D034D4575F4}" type="datetimeFigureOut">
              <a:rPr lang="en-US" smtClean="0"/>
              <a:t>6/30/13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50F-5477-41F7-B251-89FE0E3C8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E43D-36B5-448D-A1F4-1D034D4575F4}" type="datetimeFigureOut">
              <a:rPr lang="en-US" smtClean="0"/>
              <a:t>6/30/13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50F-5477-41F7-B251-89FE0E3C8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9B37E43D-36B5-448D-A1F4-1D034D4575F4}" type="datetimeFigureOut">
              <a:rPr lang="en-US" smtClean="0"/>
              <a:t>6/30/13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CB5350F-5477-41F7-B251-89FE0E3C88C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5943600"/>
            <a:ext cx="2133600" cy="639309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>
              <a:solidFill>
                <a:schemeClr val="accent1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Papyrus"/>
              <a:cs typeface="Papyrus"/>
            </a:endParaRPr>
          </a:p>
          <a:p>
            <a:pPr marL="0" indent="0" algn="ctr">
              <a:buNone/>
            </a:pP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  <a:t>Can We Really Know Truth?...</a:t>
            </a:r>
            <a:endParaRPr lang="en-US" sz="44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Papyrus"/>
              <a:cs typeface="Papyru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 algn="r"/>
            <a:r>
              <a:rPr lang="en-US" sz="4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ood Times"/>
                <a:cs typeface="Good Times"/>
              </a:rPr>
              <a:t>That You May Know... </a:t>
            </a:r>
            <a:br>
              <a:rPr lang="en-US" sz="4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ood Times"/>
                <a:cs typeface="Good Times"/>
              </a:rPr>
            </a:br>
            <a:r>
              <a:rPr lang="en-US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ood Times"/>
                <a:cs typeface="Good Times"/>
              </a:rPr>
              <a:t>(1 John 5:13)</a:t>
            </a:r>
            <a:endParaRPr lang="en-US" sz="1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ood Times"/>
              <a:cs typeface="Good Times"/>
            </a:endParaRPr>
          </a:p>
        </p:txBody>
      </p:sp>
      <p:pic>
        <p:nvPicPr>
          <p:cNvPr id="13" name="Picture 2" descr="D:\Desktop\questions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4052770" cy="3657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762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Good Times"/>
                <a:cs typeface="Good Times"/>
              </a:rPr>
              <a:t>2013 Southside Youth Lectures</a:t>
            </a:r>
            <a:endParaRPr lang="en-US" sz="2400" dirty="0">
              <a:solidFill>
                <a:schemeClr val="accent1"/>
              </a:solidFill>
              <a:latin typeface="Good Times"/>
              <a:cs typeface="Good Time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1600200"/>
            <a:ext cx="396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Good Times"/>
                <a:cs typeface="Good Times"/>
              </a:rPr>
              <a:t>How To Conduct Yourself In The House of God…</a:t>
            </a:r>
            <a:endParaRPr lang="en-US" sz="5400" dirty="0">
              <a:solidFill>
                <a:schemeClr val="tx2"/>
              </a:solidFill>
              <a:latin typeface="Good Times"/>
              <a:cs typeface="Good Times"/>
            </a:endParaRPr>
          </a:p>
        </p:txBody>
      </p:sp>
    </p:spTree>
    <p:extLst>
      <p:ext uri="{BB962C8B-B14F-4D97-AF65-F5344CB8AC3E}">
        <p14:creationId xmlns:p14="http://schemas.microsoft.com/office/powerpoint/2010/main" val="3849602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The Text In Context </a:t>
            </a:r>
            <a:r>
              <a:rPr lang="en-US" sz="4000" b="1" dirty="0" smtClean="0"/>
              <a:t>(1Tim.3:15)</a:t>
            </a:r>
            <a:endParaRPr lang="en-US" sz="4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Paul’s Purpose of Writing</a:t>
            </a:r>
            <a:endParaRPr lang="en-US" sz="3200" dirty="0" smtClean="0"/>
          </a:p>
          <a:p>
            <a:pPr lvl="1"/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If I am delayed… That you may know</a:t>
            </a:r>
            <a:endParaRPr lang="en-US" sz="3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3200" dirty="0" smtClean="0"/>
              <a:t>How To </a:t>
            </a:r>
            <a:r>
              <a:rPr lang="en-US" sz="3200" i="1" u="sng" dirty="0" smtClean="0"/>
              <a:t>Conduct</a:t>
            </a:r>
            <a:r>
              <a:rPr lang="en-US" sz="3200" dirty="0" smtClean="0"/>
              <a:t> Yourself</a:t>
            </a:r>
            <a:endParaRPr lang="en-US" sz="3200" dirty="0" smtClean="0"/>
          </a:p>
          <a:p>
            <a:pPr lvl="1"/>
            <a:r>
              <a:rPr lang="en-US" sz="3200" dirty="0" smtClean="0">
                <a:solidFill>
                  <a:srgbClr val="ECC577"/>
                </a:solidFill>
              </a:rPr>
              <a:t>390 </a:t>
            </a:r>
            <a:r>
              <a:rPr lang="en-US" sz="3200" dirty="0" err="1" smtClean="0">
                <a:solidFill>
                  <a:srgbClr val="ECC577"/>
                </a:solidFill>
              </a:rPr>
              <a:t>anastrepho</a:t>
            </a:r>
            <a:r>
              <a:rPr lang="en-US" sz="3200" dirty="0" smtClean="0">
                <a:solidFill>
                  <a:srgbClr val="ECC577"/>
                </a:solidFill>
              </a:rPr>
              <a:t>. To live or behave</a:t>
            </a:r>
            <a:endParaRPr lang="en-US" sz="3200" dirty="0" smtClean="0">
              <a:solidFill>
                <a:srgbClr val="ECC577"/>
              </a:solidFill>
            </a:endParaRPr>
          </a:p>
          <a:p>
            <a:r>
              <a:rPr lang="en-US" sz="3200" dirty="0" smtClean="0"/>
              <a:t>In The House of God</a:t>
            </a:r>
            <a:endParaRPr lang="en-US" sz="3200" dirty="0" smtClean="0"/>
          </a:p>
          <a:p>
            <a:pPr lvl="1"/>
            <a:r>
              <a:rPr lang="en-US" sz="3200" dirty="0" smtClean="0">
                <a:solidFill>
                  <a:srgbClr val="ECC577"/>
                </a:solidFill>
              </a:rPr>
              <a:t>The church of the living God</a:t>
            </a:r>
          </a:p>
          <a:p>
            <a:pPr lvl="1"/>
            <a:r>
              <a:rPr lang="en-US" sz="3200" dirty="0" smtClean="0">
                <a:solidFill>
                  <a:srgbClr val="ECC577"/>
                </a:solidFill>
              </a:rPr>
              <a:t>Implies God’s family as well as Christ’s body</a:t>
            </a:r>
            <a:endParaRPr lang="en-US" sz="3200" dirty="0">
              <a:solidFill>
                <a:srgbClr val="ECC5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8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My Commitment To God’s Family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 have had my sins freely forgiven</a:t>
            </a:r>
          </a:p>
          <a:p>
            <a:r>
              <a:rPr lang="en-US" sz="3200" dirty="0" smtClean="0"/>
              <a:t>I have been added to the Lord’s body</a:t>
            </a:r>
            <a:endParaRPr lang="en-US" sz="3200" dirty="0" smtClean="0"/>
          </a:p>
          <a:p>
            <a:r>
              <a:rPr lang="en-US" sz="3200" dirty="0" smtClean="0"/>
              <a:t>I share in the benefit of Christ’s death</a:t>
            </a:r>
          </a:p>
          <a:p>
            <a:r>
              <a:rPr lang="en-US" sz="3200" dirty="0" smtClean="0"/>
              <a:t>I am saying “yes” to the call of the gospel</a:t>
            </a:r>
          </a:p>
          <a:p>
            <a:r>
              <a:rPr lang="en-US" sz="3200" dirty="0" smtClean="0"/>
              <a:t>I am saying “yes” to a way of life</a:t>
            </a:r>
            <a:endParaRPr lang="en-US" sz="3200" dirty="0" smtClean="0"/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86361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How To Conduct Yourself In The Family of God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This Standard of Behavior is Holiness</a:t>
            </a:r>
            <a:endParaRPr lang="en-US" sz="3200" dirty="0" smtClean="0"/>
          </a:p>
          <a:p>
            <a:pPr lvl="1"/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1Pet.1:13-16</a:t>
            </a:r>
            <a:endParaRPr lang="en-US" sz="3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3200" dirty="0" smtClean="0"/>
              <a:t>This Standard Is Clearly Revealed </a:t>
            </a:r>
            <a:r>
              <a:rPr lang="en-US" sz="3200" dirty="0" smtClean="0"/>
              <a:t>In Scripture</a:t>
            </a:r>
            <a:endParaRPr lang="en-US" sz="3200" dirty="0" smtClean="0"/>
          </a:p>
          <a:p>
            <a:pPr lvl="1"/>
            <a:r>
              <a:rPr lang="en-US" sz="3200" dirty="0" smtClean="0">
                <a:solidFill>
                  <a:srgbClr val="ECC577"/>
                </a:solidFill>
              </a:rPr>
              <a:t>Phil.1:27   Eph.3:4   2Tim.3:16-17</a:t>
            </a:r>
            <a:endParaRPr lang="en-US" sz="3200" dirty="0" smtClean="0">
              <a:solidFill>
                <a:srgbClr val="ECC577"/>
              </a:solidFill>
            </a:endParaRPr>
          </a:p>
          <a:p>
            <a:r>
              <a:rPr lang="en-US" sz="3200" dirty="0" smtClean="0"/>
              <a:t>This Standard </a:t>
            </a:r>
            <a:r>
              <a:rPr lang="en-US" sz="3200" dirty="0" smtClean="0"/>
              <a:t>Is Essential To Our Influence</a:t>
            </a:r>
            <a:endParaRPr lang="en-US" sz="3200" dirty="0" smtClean="0"/>
          </a:p>
          <a:p>
            <a:pPr lvl="1"/>
            <a:r>
              <a:rPr lang="en-US" sz="3200" dirty="0" smtClean="0">
                <a:solidFill>
                  <a:srgbClr val="ECC577"/>
                </a:solidFill>
              </a:rPr>
              <a:t>Phil.2:12-16</a:t>
            </a:r>
            <a:endParaRPr lang="en-US" sz="3200" dirty="0">
              <a:solidFill>
                <a:srgbClr val="ECC5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062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5943600"/>
            <a:ext cx="2133600" cy="639309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>
              <a:solidFill>
                <a:schemeClr val="accent1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Papyrus"/>
              <a:cs typeface="Papyrus"/>
            </a:endParaRPr>
          </a:p>
          <a:p>
            <a:pPr marL="0" indent="0" algn="ctr">
              <a:buNone/>
            </a:pP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  <a:t>Can We Really Know Truth?...</a:t>
            </a:r>
            <a:endParaRPr lang="en-US" sz="44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Papyrus"/>
              <a:cs typeface="Papyru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 algn="r"/>
            <a:r>
              <a:rPr lang="en-US" sz="4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ood Times"/>
                <a:cs typeface="Good Times"/>
              </a:rPr>
              <a:t>That You May Know... </a:t>
            </a:r>
            <a:br>
              <a:rPr lang="en-US" sz="4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ood Times"/>
                <a:cs typeface="Good Times"/>
              </a:rPr>
            </a:br>
            <a:r>
              <a:rPr lang="en-US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ood Times"/>
                <a:cs typeface="Good Times"/>
              </a:rPr>
              <a:t>(1 John 5:13)</a:t>
            </a:r>
            <a:endParaRPr lang="en-US" sz="1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ood Times"/>
              <a:cs typeface="Good Times"/>
            </a:endParaRPr>
          </a:p>
        </p:txBody>
      </p:sp>
      <p:pic>
        <p:nvPicPr>
          <p:cNvPr id="13" name="Picture 2" descr="D:\Desktop\questions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4052770" cy="3657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762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Good Times"/>
                <a:cs typeface="Good Times"/>
              </a:rPr>
              <a:t>2013 Southside Youth Lectures</a:t>
            </a:r>
            <a:endParaRPr lang="en-US" sz="2400" dirty="0">
              <a:solidFill>
                <a:schemeClr val="accent1"/>
              </a:solidFill>
              <a:latin typeface="Good Times"/>
              <a:cs typeface="Good Time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1600200"/>
            <a:ext cx="396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Good Times"/>
                <a:cs typeface="Good Times"/>
              </a:rPr>
              <a:t>How To Conduct Yourself In The House of God…</a:t>
            </a:r>
            <a:endParaRPr lang="en-US" sz="5400" dirty="0">
              <a:solidFill>
                <a:schemeClr val="tx2"/>
              </a:solidFill>
              <a:latin typeface="Good Times"/>
              <a:cs typeface="Good Times"/>
            </a:endParaRPr>
          </a:p>
        </p:txBody>
      </p:sp>
    </p:spTree>
    <p:extLst>
      <p:ext uri="{BB962C8B-B14F-4D97-AF65-F5344CB8AC3E}">
        <p14:creationId xmlns:p14="http://schemas.microsoft.com/office/powerpoint/2010/main" val="368869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718</TotalTime>
  <Words>225</Words>
  <Application>Microsoft Macintosh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Horizon</vt:lpstr>
      <vt:lpstr>That You May Know...  (1 John 5:13)</vt:lpstr>
      <vt:lpstr>The Text In Context (1Tim.3:15)</vt:lpstr>
      <vt:lpstr>My Commitment To God’s Family</vt:lpstr>
      <vt:lpstr>How To Conduct Yourself In The Family of God</vt:lpstr>
      <vt:lpstr>That You May Know...  (1 John 5:13)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Thielbar</dc:creator>
  <cp:lastModifiedBy>Brett Hogland</cp:lastModifiedBy>
  <cp:revision>60</cp:revision>
  <cp:lastPrinted>2012-06-18T13:55:00Z</cp:lastPrinted>
  <dcterms:created xsi:type="dcterms:W3CDTF">2012-06-15T21:33:14Z</dcterms:created>
  <dcterms:modified xsi:type="dcterms:W3CDTF">2013-06-30T12:52:34Z</dcterms:modified>
</cp:coreProperties>
</file>